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16.BÖLÜM</a:t>
            </a:r>
            <a:br>
              <a:rPr lang="tr-TR" dirty="0" smtClean="0"/>
            </a:br>
            <a:r>
              <a:rPr lang="tr-TR" dirty="0" smtClean="0"/>
              <a:t>KÜLTÜR VE MEDENİYET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826000" cy="321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2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r>
              <a:rPr lang="tr-TR" i="1" dirty="0" smtClean="0"/>
              <a:t>‘’Kültür,devam eden ve gelişen davranış biçimleri,diğer bir deyişle bir görenekler topluluğudur.’’ </a:t>
            </a:r>
          </a:p>
          <a:p>
            <a:pPr marL="45720" indent="0">
              <a:buNone/>
            </a:pPr>
            <a:r>
              <a:rPr lang="tr-TR" i="1" dirty="0" smtClean="0"/>
              <a:t>                                                           </a:t>
            </a:r>
            <a:endParaRPr lang="tr-TR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27148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7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Ziya Gökalp’e Göre Kültür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Hars ve Tezhip</a:t>
            </a:r>
          </a:p>
          <a:p>
            <a:pPr marL="45720" indent="0">
              <a:buNone/>
            </a:pPr>
            <a:r>
              <a:rPr lang="tr-TR" dirty="0" smtClean="0"/>
              <a:t>Kültür ve Medeniyet Tarihi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2893"/>
            <a:ext cx="2641916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77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Kültür Değişmeleri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-Serbest Kültür Değişmesi</a:t>
            </a:r>
          </a:p>
          <a:p>
            <a:pPr marL="45720" indent="0">
              <a:buNone/>
            </a:pPr>
            <a:r>
              <a:rPr lang="tr-TR" dirty="0" smtClean="0"/>
              <a:t>-Zorunlu Kültür Değişmesi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~Yayılma-İktibas-Kültürleştirme-Kültürsüzleşme</a:t>
            </a:r>
          </a:p>
          <a:p>
            <a:pPr marL="45720" indent="0">
              <a:buNone/>
            </a:pPr>
            <a:r>
              <a:rPr lang="tr-TR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~Kültür Şoku</a:t>
            </a:r>
          </a:p>
          <a:p>
            <a:pPr marL="45720" indent="0">
              <a:buNone/>
            </a:pPr>
            <a:r>
              <a:rPr lang="tr-TR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~Alt Kültür,Karşı Kültür</a:t>
            </a:r>
          </a:p>
          <a:p>
            <a:pPr marL="45720" indent="0">
              <a:buNone/>
            </a:pPr>
            <a:r>
              <a:rPr lang="tr-TR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~Popüler Kültür</a:t>
            </a:r>
          </a:p>
          <a:p>
            <a:pPr marL="45720" indent="0">
              <a:buNone/>
            </a:pPr>
            <a:endParaRPr lang="tr-TR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tr-TR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96616"/>
            <a:ext cx="3739997" cy="275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6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Medeniyet (Uygarlık)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Medeniyet,birden fazla kültürün ortak kurumlarının entegrasyonudur.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6210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Kültür-Medeniyet İlişkisi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4724400" cy="3539527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Ziya Gökalp:</a:t>
            </a:r>
          </a:p>
          <a:p>
            <a:r>
              <a:rPr lang="tr-TR" dirty="0" smtClean="0"/>
              <a:t>Oswald Spengler: 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Spengler,kültürü organik olarak tasavvur eder.</a:t>
            </a:r>
          </a:p>
          <a:p>
            <a:r>
              <a:rPr lang="tr-TR" dirty="0" smtClean="0"/>
              <a:t>Hungtington:</a:t>
            </a:r>
          </a:p>
          <a:p>
            <a:pPr marL="45720" indent="0">
              <a:buNone/>
            </a:pPr>
            <a:r>
              <a:rPr lang="tr-TR" dirty="0" smtClean="0"/>
              <a:t>‘’İnsanların temel kimlik özellikleri soğuk savaş döneminde olduğu gibi ideolojik değil,kültürleriyle ayrışacaktır.’’</a:t>
            </a:r>
          </a:p>
          <a:p>
            <a:r>
              <a:rPr lang="tr-TR" dirty="0" smtClean="0"/>
              <a:t>Arnold Toynbee: </a:t>
            </a:r>
          </a:p>
          <a:p>
            <a:pPr marL="45720" indent="0">
              <a:buNone/>
            </a:pPr>
            <a:r>
              <a:rPr lang="tr-TR" dirty="0" smtClean="0"/>
              <a:t>Toynbee’ye göre batı medeniyeti karşısında iki karakteristik tutum: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-Zealot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-Herodian</a:t>
            </a:r>
          </a:p>
          <a:p>
            <a:pPr marL="45720" indent="0">
              <a:buNone/>
            </a:pPr>
            <a:endParaRPr lang="tr-TR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43000"/>
            <a:ext cx="1600200" cy="233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98" y="3429000"/>
            <a:ext cx="16668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19050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62512"/>
            <a:ext cx="16002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6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81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43</TotalTime>
  <Words>112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Perspective</vt:lpstr>
      <vt:lpstr>16.BÖLÜM KÜLTÜR VE MEDENİYET</vt:lpstr>
      <vt:lpstr>PowerPoint Presentation</vt:lpstr>
      <vt:lpstr>Ziya Gökalp’e Göre Kültür</vt:lpstr>
      <vt:lpstr>Kültür Değişmeleri </vt:lpstr>
      <vt:lpstr>Medeniyet (Uygarlık)</vt:lpstr>
      <vt:lpstr>Kültür-Medeniyet İlişkisi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16.BÖLÜM KÜLTÜR VE MEDENİYET</dc:title>
  <dc:creator>PC</dc:creator>
  <cp:lastModifiedBy>PC</cp:lastModifiedBy>
  <cp:revision>4</cp:revision>
  <dcterms:created xsi:type="dcterms:W3CDTF">2006-08-16T00:00:00Z</dcterms:created>
  <dcterms:modified xsi:type="dcterms:W3CDTF">2017-12-16T16:22:09Z</dcterms:modified>
</cp:coreProperties>
</file>