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87" r:id="rId3"/>
    <p:sldId id="272" r:id="rId4"/>
    <p:sldId id="271" r:id="rId5"/>
    <p:sldId id="277" r:id="rId6"/>
    <p:sldId id="276" r:id="rId7"/>
    <p:sldId id="275" r:id="rId8"/>
    <p:sldId id="274" r:id="rId9"/>
    <p:sldId id="281" r:id="rId10"/>
    <p:sldId id="280" r:id="rId11"/>
    <p:sldId id="279" r:id="rId12"/>
    <p:sldId id="278" r:id="rId13"/>
    <p:sldId id="285" r:id="rId14"/>
    <p:sldId id="284" r:id="rId15"/>
    <p:sldId id="286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00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74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49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6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10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6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6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76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7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38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49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37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68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51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43048" y="-102549"/>
            <a:ext cx="4901941" cy="3884840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0070C0"/>
                </a:solidFill>
              </a:rPr>
              <a:t>KONTROLLÜ KOŞULLARDA BALIK ÜRETİMİ BALIK BİYOLOJİSİ</a:t>
            </a: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758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015" y="330968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9458" name="Picture 2" descr="http://slideplayer.biz.tr/slide/2450079/8/images/22/B-)+Yemek+Borusu+Yemek+borusu,+son+solunga%C3%A7+yay%C4%B1+ve+mide+aras%C4%B1nda+kal%C4%B1r,+k%C4%B1sa+ve+geni%C5%9Ftir.+C-)+Mid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2" y="1296785"/>
            <a:ext cx="7259379" cy="54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699" y="439033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0482" name="Picture 2" descr="http://slideplayer.biz.tr/slide/2450079/8/images/23/D-)+Plorik+Kese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1404850"/>
            <a:ext cx="7051559" cy="52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3514" y="38084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1506" name="Picture 2" descr="http://slideplayer.biz.tr/slide/2450079/8/images/24/F-)+Karaci%C4%9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7" y="1346661"/>
            <a:ext cx="7004858" cy="52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699" y="355905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4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2530" name="Picture 2" descr="http://slideplayer.biz.tr/slide/2450079/8/images/25/5-+Hava+Kesesi+Hava+kesesi+kemikli+bal%C4%B1klar%C4%B1n+%C3%A7o%C4%9Funda+kar%C4%B1n+bo%C5%9Flu%C4%9Funun+%C3%BCst%C3%BCnde+b%C3%B6breklerin+alt%C4%B1nda+bulunu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9" y="1321722"/>
            <a:ext cx="7242753" cy="54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263" y="28940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3554" name="Picture 2" descr="http://slideplayer.biz.tr/slide/2450079/8/images/26/6-+Bo%C5%9Falt%C4%B1m+Bal%C4%B1klarda+bo%C5%9Falt%C4%B1m+b%C3%B6breklerle+yap%C4%B1l%C4%B1r.+Bal%C4%B1k+b%C3%B6bre%C4%9Finin+yap%C4%B1sal+birimleri+nefronlard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" y="1255221"/>
            <a:ext cx="7115695" cy="53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350235" y="2082532"/>
            <a:ext cx="98274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Kaynaklar:</a:t>
            </a:r>
          </a:p>
          <a:p>
            <a:r>
              <a:rPr lang="tr-TR" sz="1400" dirty="0"/>
              <a:t>Atay, D. 1987. </a:t>
            </a:r>
            <a:r>
              <a:rPr lang="tr-TR" sz="1400" dirty="0" err="1"/>
              <a:t>İçsu</a:t>
            </a:r>
            <a:r>
              <a:rPr lang="tr-TR" sz="1400" dirty="0"/>
              <a:t> Balıkları ve Üretim Tekniği. Ankara Üniversitesi Ziraat Fak. Yayınları. Ders Kitabı 300. </a:t>
            </a:r>
            <a:endParaRPr lang="en-GB" sz="1400" dirty="0"/>
          </a:p>
          <a:p>
            <a:r>
              <a:rPr lang="tr-TR" sz="1400" dirty="0"/>
              <a:t>Atay, D. 1997. Kabuklu Su Ürünleri ve Üretim Tekniği. Ankara Üniversitesi Ziraat Fakültesi Ders Kitabı:441 </a:t>
            </a:r>
            <a:endParaRPr lang="en-GB" sz="1400" dirty="0"/>
          </a:p>
          <a:p>
            <a:r>
              <a:rPr lang="tr-TR" sz="1400" dirty="0"/>
              <a:t>Atay, D. ve </a:t>
            </a:r>
            <a:r>
              <a:rPr lang="tr-TR" sz="1400" dirty="0" err="1"/>
              <a:t>Bekcan</a:t>
            </a:r>
            <a:r>
              <a:rPr lang="tr-TR" sz="1400" dirty="0"/>
              <a:t>, S. 2000. Deniz Balıkları ve Üretim Tekniği. Ankara Üniversitesi Ziraat Fakültesi Ders Kitabı:468 </a:t>
            </a:r>
            <a:endParaRPr lang="en-GB" sz="1400" dirty="0"/>
          </a:p>
          <a:p>
            <a:r>
              <a:rPr lang="tr-TR" sz="1400" dirty="0"/>
              <a:t>Atay, D., Aydın, F. ve Yıldız HY. 2002. Su Ürünleri Yetiştirme İlkeleri. Ankara Üniversitesi Ziraat Fakültesi Ders Kitabı:481 </a:t>
            </a:r>
            <a:endParaRPr lang="en-GB" sz="1400" dirty="0"/>
          </a:p>
          <a:p>
            <a:r>
              <a:rPr lang="tr-TR" sz="1400" dirty="0" err="1"/>
              <a:t>Bardach</a:t>
            </a:r>
            <a:r>
              <a:rPr lang="tr-TR" sz="1400" dirty="0"/>
              <a:t>, J.E. 1997. </a:t>
            </a:r>
            <a:r>
              <a:rPr lang="tr-TR" sz="1400" dirty="0" err="1"/>
              <a:t>Fish</a:t>
            </a:r>
            <a:r>
              <a:rPr lang="tr-TR" sz="1400" dirty="0"/>
              <a:t> as </a:t>
            </a:r>
            <a:r>
              <a:rPr lang="tr-TR" sz="1400" dirty="0" err="1"/>
              <a:t>Food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Case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Aquaculture</a:t>
            </a:r>
            <a:r>
              <a:rPr lang="tr-TR" sz="1400" dirty="0"/>
              <a:t>. </a:t>
            </a:r>
            <a:r>
              <a:rPr lang="tr-TR" sz="1400" dirty="0" err="1"/>
              <a:t>Pages</a:t>
            </a:r>
            <a:r>
              <a:rPr lang="tr-TR" sz="1400" dirty="0"/>
              <a:t> 1-14 in J.D. </a:t>
            </a:r>
            <a:r>
              <a:rPr lang="tr-TR" sz="1400" dirty="0" err="1"/>
              <a:t>Bardach</a:t>
            </a:r>
            <a:r>
              <a:rPr lang="tr-TR" sz="1400" dirty="0"/>
              <a:t>, ed. </a:t>
            </a:r>
            <a:r>
              <a:rPr lang="tr-TR" sz="1400" dirty="0" err="1"/>
              <a:t>Sustainable</a:t>
            </a:r>
            <a:r>
              <a:rPr lang="tr-TR" sz="1400" dirty="0"/>
              <a:t> </a:t>
            </a:r>
            <a:r>
              <a:rPr lang="tr-TR" sz="1400" dirty="0" err="1"/>
              <a:t>Aquaculture</a:t>
            </a:r>
            <a:r>
              <a:rPr lang="tr-TR" sz="1400" dirty="0"/>
              <a:t>. John </a:t>
            </a:r>
            <a:r>
              <a:rPr lang="tr-TR" sz="1400" dirty="0" err="1"/>
              <a:t>Wiley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Sons</a:t>
            </a:r>
            <a:r>
              <a:rPr lang="tr-TR" sz="1400" dirty="0"/>
              <a:t>, New York.</a:t>
            </a:r>
            <a:endParaRPr lang="en-GB" sz="1400" dirty="0"/>
          </a:p>
          <a:p>
            <a:r>
              <a:rPr lang="tr-TR" sz="1400" dirty="0" err="1"/>
              <a:t>Costa</a:t>
            </a:r>
            <a:r>
              <a:rPr lang="tr-TR" sz="1400" dirty="0"/>
              <a:t>-Pierce, BA. 2002. </a:t>
            </a:r>
            <a:r>
              <a:rPr lang="tr-TR" sz="1400" dirty="0" err="1"/>
              <a:t>Ecology</a:t>
            </a:r>
            <a:r>
              <a:rPr lang="tr-TR" sz="1400" dirty="0"/>
              <a:t> as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Paradigm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Future</a:t>
            </a:r>
            <a:r>
              <a:rPr lang="tr-TR" sz="1400" dirty="0"/>
              <a:t> of </a:t>
            </a:r>
            <a:r>
              <a:rPr lang="tr-TR" sz="1400" dirty="0" err="1"/>
              <a:t>Aquaculture</a:t>
            </a:r>
            <a:r>
              <a:rPr lang="tr-TR" sz="1400" dirty="0"/>
              <a:t>. </a:t>
            </a:r>
            <a:r>
              <a:rPr lang="tr-TR" sz="1400" dirty="0" err="1"/>
              <a:t>Pages</a:t>
            </a:r>
            <a:r>
              <a:rPr lang="tr-TR" sz="1400" dirty="0"/>
              <a:t> 339-372 in B.A. </a:t>
            </a:r>
            <a:r>
              <a:rPr lang="tr-TR" sz="1400" dirty="0" err="1"/>
              <a:t>Costa</a:t>
            </a:r>
            <a:r>
              <a:rPr lang="tr-TR" sz="1400" dirty="0"/>
              <a:t>-Pierce, ed. </a:t>
            </a:r>
            <a:r>
              <a:rPr lang="tr-TR" sz="1400" dirty="0" err="1"/>
              <a:t>Ecological</a:t>
            </a:r>
            <a:r>
              <a:rPr lang="tr-TR" sz="1400" dirty="0"/>
              <a:t> </a:t>
            </a:r>
            <a:r>
              <a:rPr lang="tr-TR" sz="1400" dirty="0" err="1"/>
              <a:t>Aquaculture</a:t>
            </a:r>
            <a:r>
              <a:rPr lang="tr-TR" sz="1400" dirty="0"/>
              <a:t>: </a:t>
            </a:r>
            <a:r>
              <a:rPr lang="tr-TR" sz="1400" dirty="0" err="1"/>
              <a:t>The</a:t>
            </a:r>
            <a:r>
              <a:rPr lang="tr-TR" sz="1400" dirty="0"/>
              <a:t> </a:t>
            </a:r>
            <a:r>
              <a:rPr lang="tr-TR" sz="1400" dirty="0" err="1"/>
              <a:t>Evolution</a:t>
            </a:r>
            <a:r>
              <a:rPr lang="tr-TR" sz="1400" dirty="0"/>
              <a:t> of </a:t>
            </a:r>
            <a:r>
              <a:rPr lang="tr-TR" sz="1400" dirty="0" err="1"/>
              <a:t>the</a:t>
            </a:r>
            <a:r>
              <a:rPr lang="tr-TR" sz="1400" dirty="0"/>
              <a:t> Blue </a:t>
            </a:r>
            <a:r>
              <a:rPr lang="tr-TR" sz="1400" dirty="0" err="1"/>
              <a:t>Revolution</a:t>
            </a:r>
            <a:r>
              <a:rPr lang="tr-TR" sz="1400" dirty="0"/>
              <a:t>. </a:t>
            </a:r>
            <a:r>
              <a:rPr lang="tr-TR" sz="1400" dirty="0" err="1"/>
              <a:t>Blackwell</a:t>
            </a:r>
            <a:r>
              <a:rPr lang="tr-TR" sz="1400" dirty="0"/>
              <a:t> </a:t>
            </a:r>
            <a:r>
              <a:rPr lang="tr-TR" sz="1400" dirty="0" err="1"/>
              <a:t>Science</a:t>
            </a:r>
            <a:r>
              <a:rPr lang="tr-TR" sz="1400" dirty="0"/>
              <a:t>, </a:t>
            </a:r>
            <a:r>
              <a:rPr lang="tr-TR" sz="1400" dirty="0" err="1"/>
              <a:t>Malden</a:t>
            </a:r>
            <a:r>
              <a:rPr lang="tr-TR" sz="1400" dirty="0"/>
              <a:t>, Massachusetts.</a:t>
            </a:r>
            <a:endParaRPr lang="en-GB" sz="1400" dirty="0"/>
          </a:p>
          <a:p>
            <a:r>
              <a:rPr lang="tr-TR" sz="1400" dirty="0"/>
              <a:t>Genç, E. 2017. Balık Yetiştiriciliğinde Hastalıklar ve Koruyucu Önlemler. Balık Yetiştiriciliği (</a:t>
            </a:r>
            <a:r>
              <a:rPr lang="tr-TR" sz="1400" dirty="0" err="1"/>
              <a:t>Ed</a:t>
            </a:r>
            <a:r>
              <a:rPr lang="tr-TR" sz="1400" dirty="0"/>
              <a:t>: Emiroğlu, Ö., Kuş, G) T.C. Anadolu Üniversitesi Yayını: 3618, </a:t>
            </a:r>
            <a:r>
              <a:rPr lang="tr-TR" sz="1400" dirty="0" err="1"/>
              <a:t>Açıköğretim</a:t>
            </a:r>
            <a:r>
              <a:rPr lang="tr-TR" sz="1400" dirty="0"/>
              <a:t> Fakültesi Yayını: 2442, ISBN: 978-975-06-2226-7, 214s, Eskişehir.</a:t>
            </a:r>
            <a:endParaRPr lang="en-GB" sz="1400" dirty="0"/>
          </a:p>
          <a:p>
            <a:r>
              <a:rPr lang="tr-TR" sz="1400" dirty="0" err="1"/>
              <a:t>Lackey</a:t>
            </a:r>
            <a:r>
              <a:rPr lang="tr-TR" sz="1400" dirty="0"/>
              <a:t>, R.T. 2005. </a:t>
            </a:r>
            <a:r>
              <a:rPr lang="tr-TR" sz="1400" dirty="0" err="1"/>
              <a:t>Fisheries</a:t>
            </a:r>
            <a:r>
              <a:rPr lang="tr-TR" sz="1400" dirty="0"/>
              <a:t>: </a:t>
            </a:r>
            <a:r>
              <a:rPr lang="tr-TR" sz="1400" dirty="0" err="1"/>
              <a:t>history</a:t>
            </a:r>
            <a:r>
              <a:rPr lang="tr-TR" sz="1400" dirty="0"/>
              <a:t>, </a:t>
            </a:r>
            <a:r>
              <a:rPr lang="tr-TR" sz="1400" dirty="0" err="1"/>
              <a:t>science</a:t>
            </a:r>
            <a:r>
              <a:rPr lang="tr-TR" sz="1400" dirty="0"/>
              <a:t>,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management</a:t>
            </a:r>
            <a:r>
              <a:rPr lang="tr-TR" sz="1400" dirty="0"/>
              <a:t>. </a:t>
            </a:r>
            <a:r>
              <a:rPr lang="tr-TR" sz="1400" dirty="0" err="1"/>
              <a:t>pp</a:t>
            </a:r>
            <a:r>
              <a:rPr lang="tr-TR" sz="1400" dirty="0"/>
              <a:t>. 121-129. </a:t>
            </a:r>
            <a:r>
              <a:rPr lang="tr-TR" sz="1400" dirty="0" err="1"/>
              <a:t>In</a:t>
            </a:r>
            <a:r>
              <a:rPr lang="tr-TR" sz="1400" dirty="0"/>
              <a:t>: </a:t>
            </a:r>
            <a:r>
              <a:rPr lang="tr-TR" sz="1400" dirty="0" err="1"/>
              <a:t>Water</a:t>
            </a:r>
            <a:r>
              <a:rPr lang="tr-TR" sz="1400" dirty="0"/>
              <a:t> Encyclopedia: </a:t>
            </a:r>
            <a:r>
              <a:rPr lang="tr-TR" sz="1400" dirty="0" err="1"/>
              <a:t>Surface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Agricultural</a:t>
            </a:r>
            <a:r>
              <a:rPr lang="tr-TR" sz="1400" dirty="0"/>
              <a:t> </a:t>
            </a:r>
            <a:r>
              <a:rPr lang="tr-TR" sz="1400" dirty="0" err="1"/>
              <a:t>Water</a:t>
            </a:r>
            <a:r>
              <a:rPr lang="tr-TR" sz="1400" dirty="0"/>
              <a:t>, </a:t>
            </a:r>
            <a:r>
              <a:rPr lang="tr-TR" sz="1400" dirty="0" err="1"/>
              <a:t>Jay</a:t>
            </a:r>
            <a:r>
              <a:rPr lang="tr-TR" sz="1400" dirty="0"/>
              <a:t> H. </a:t>
            </a:r>
            <a:r>
              <a:rPr lang="tr-TR" sz="1400" dirty="0" err="1"/>
              <a:t>Lehr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Jack</a:t>
            </a:r>
            <a:r>
              <a:rPr lang="tr-TR" sz="1400" dirty="0"/>
              <a:t> </a:t>
            </a:r>
            <a:r>
              <a:rPr lang="tr-TR" sz="1400" dirty="0" err="1"/>
              <a:t>Keeley</a:t>
            </a:r>
            <a:r>
              <a:rPr lang="tr-TR" sz="1400" dirty="0"/>
              <a:t>, </a:t>
            </a:r>
            <a:r>
              <a:rPr lang="tr-TR" sz="1400" dirty="0" err="1"/>
              <a:t>editors</a:t>
            </a:r>
            <a:r>
              <a:rPr lang="tr-TR" sz="1400" dirty="0"/>
              <a:t>, John </a:t>
            </a:r>
            <a:r>
              <a:rPr lang="tr-TR" sz="1400" dirty="0" err="1"/>
              <a:t>Wiley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Sons</a:t>
            </a:r>
            <a:r>
              <a:rPr lang="tr-TR" sz="1400" dirty="0"/>
              <a:t>, </a:t>
            </a:r>
            <a:r>
              <a:rPr lang="tr-TR" sz="1400" dirty="0" err="1"/>
              <a:t>Inc</a:t>
            </a:r>
            <a:r>
              <a:rPr lang="tr-TR" sz="1400" dirty="0"/>
              <a:t>., </a:t>
            </a:r>
            <a:r>
              <a:rPr lang="tr-TR" sz="1400" dirty="0" err="1"/>
              <a:t>Publishers</a:t>
            </a:r>
            <a:r>
              <a:rPr lang="tr-TR" sz="1400" dirty="0"/>
              <a:t>, New York, 781 </a:t>
            </a:r>
            <a:r>
              <a:rPr lang="tr-TR" sz="1400" dirty="0" err="1"/>
              <a:t>pp</a:t>
            </a:r>
            <a:r>
              <a:rPr lang="tr-TR" sz="1400" dirty="0"/>
              <a:t>.</a:t>
            </a:r>
            <a:endParaRPr lang="en-GB" sz="1400" dirty="0"/>
          </a:p>
          <a:p>
            <a:r>
              <a:rPr lang="tr-TR" sz="1400" dirty="0" err="1"/>
              <a:t>Stickney</a:t>
            </a:r>
            <a:r>
              <a:rPr lang="tr-TR" sz="1400" dirty="0"/>
              <a:t>, RR. 2000. Encyclopedia of </a:t>
            </a:r>
            <a:r>
              <a:rPr lang="tr-TR" sz="1400" dirty="0" err="1"/>
              <a:t>Aquaculture</a:t>
            </a:r>
            <a:r>
              <a:rPr lang="tr-TR" sz="1400" dirty="0"/>
              <a:t>. John </a:t>
            </a:r>
            <a:r>
              <a:rPr lang="tr-TR" sz="1400" dirty="0" err="1"/>
              <a:t>Wiley</a:t>
            </a:r>
            <a:r>
              <a:rPr lang="tr-TR" sz="1400" dirty="0"/>
              <a:t> &amp; </a:t>
            </a:r>
            <a:r>
              <a:rPr lang="tr-TR" sz="1400" dirty="0" err="1"/>
              <a:t>Sons</a:t>
            </a:r>
            <a:r>
              <a:rPr lang="tr-TR" sz="1400" dirty="0"/>
              <a:t>, </a:t>
            </a:r>
            <a:r>
              <a:rPr lang="tr-TR" sz="1400" dirty="0" err="1"/>
              <a:t>Inc</a:t>
            </a:r>
            <a:r>
              <a:rPr lang="tr-TR" sz="1400" dirty="0"/>
              <a:t>. New York.</a:t>
            </a:r>
            <a:endParaRPr lang="en-GB" sz="1400" dirty="0"/>
          </a:p>
          <a:p>
            <a:r>
              <a:rPr lang="tr-TR" sz="1400" dirty="0"/>
              <a:t>Yavuzcan, H. 2011. Su Ürünleri T.C. Anadolu Üniversitesi Yayını: 2243, </a:t>
            </a:r>
            <a:r>
              <a:rPr lang="tr-TR" sz="1400" dirty="0" err="1"/>
              <a:t>Açıköğretim</a:t>
            </a:r>
            <a:r>
              <a:rPr lang="tr-TR" sz="1400" dirty="0"/>
              <a:t> Fakültesi Yayını: 1242, ISBN: 978-975-06-0917-6, 184s, Eskişehir.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51" y="941616"/>
            <a:ext cx="4919898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5077" y="56372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2290" name="Picture 2" descr="http://slideplayer.biz.tr/slide/2450079/8/images/15/7.+Yan+%C3%87izgi+Bal%C4%B1klarda,+yan+%C3%A7izgi+genel+olarak+ba%C5%9Fta+g%C3%B6z%C3%BCn+%C3%BCst+ve+alt%C4%B1nda+ve+alt+%C3%A7enede+olmak+%C3%BCzere+%C3%BC%C3%A7+kola+ayr%C4%B1l%C4%B1r.+G%C3%B6vdede+ise+solunga%C3%A7+kapa%C4%9F%C4%B1n%C4%B1n+arkas%C4%B1ndan+kuyruk+y%C3%BCzgecine+kadar+her+iki+tarafta+simetrik+olarak+uzanan,+deri+ve+pullar%C4%B1n+i%C3%A7inden+d%C4%B1%C5%9Far%C4%B1+a%C3%A7%C4%B1labilen+veya+kapal%C4%B1+olabilen+kanallard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70" y="1405804"/>
            <a:ext cx="6726494" cy="50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8205" y="688415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3314" name="Picture 2" descr="http://slideplayer.biz.tr/slide/2450079/8/images/16/B-)+%C4%B0%C3%87+MORFOLOJ%C4%B0K+YAPI+1.%C4%B0sk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46" y="1654232"/>
            <a:ext cx="6586047" cy="49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5077" y="222902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4338" name="Picture 2" descr="http://slideplayer.biz.tr/slide/2450079/8/images/17/2.Kaslar+Bal%C4%B1klarda+kaslar+i%C5%9Flevlerine+g%C3%B6re+istemli+ve+istemsiz+olarak+ikiye+ayr%C4%B1l%C4%B1r.+Yap%C4%B1lar%C4%B1na+g%C3%B6re+%C3%A7izgili,+d%C3%BCz+ve+kalp+kas%C4%B1+olarak+%C3%BC%C3%A7e+ayr%C4%B1l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" y="1188719"/>
            <a:ext cx="7027026" cy="52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073" y="430720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4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5362" name="Picture 2" descr="http://slideplayer.biz.tr/slide/2450079/8/images/18/3.Dola%C5%9F%C4%B1m+Bal%C4%B1klarda+kapal%C4%B1+dola%C5%9F%C4%B1m+sistemi+vard%C4%B1r+ve+kalpte+kirli+kan+bulunur.+Kalp,+solunga%C3%A7lar%C4%B1n+gerisinde+bir+bo%C5%9Fluk+i%C3%A7ind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3" y="1396537"/>
            <a:ext cx="6777240" cy="50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6641" y="596975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4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6386" name="Picture 2" descr="http://slideplayer.biz.tr/slide/2450079/8/images/19/Kirli+kan+kalpten+solunga%C3%A7lara+temizlenmek+%C3%BCzere+gelir,+burada+solunga%C3%A7+flamentlerinde+gaz+de%C4%9Fi%C5%9Fimi+ger%C3%A7ekle%C5%9F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1" y="1562792"/>
            <a:ext cx="6752302" cy="50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8575" y="405782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7410" name="Picture 2" descr="http://slideplayer.biz.tr/slide/2450079/8/images/20/4.+Sindirim+Organlar%C4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7" y="1371599"/>
            <a:ext cx="7184563" cy="53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8452" y="38084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18434" name="Picture 2" descr="http://slideplayer.biz.tr/slide/2450079/8/images/21/Bal%C4%B1klarda+a%C4%9F%C4%B1z+%C5%9Fekli+3+grupta+toplanabil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" y="1346661"/>
            <a:ext cx="6951807" cy="52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575</TotalTime>
  <Words>393</Words>
  <Application>Microsoft Office PowerPoint</Application>
  <PresentationFormat>Geniş ekran</PresentationFormat>
  <Paragraphs>38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Bodoni MT Poster Compressed</vt:lpstr>
      <vt:lpstr>Garamond</vt:lpstr>
      <vt:lpstr>Times New Roman</vt:lpstr>
      <vt:lpstr>Wingdings</vt:lpstr>
      <vt:lpstr>Organik</vt:lpstr>
      <vt:lpstr>KONTROLLÜ KOŞULLARDA BALIK ÜRETİMİ BALIK BİYOLOJİSİ</vt:lpstr>
      <vt:lpstr>PowerPoint Sunusu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64</cp:revision>
  <dcterms:created xsi:type="dcterms:W3CDTF">2017-06-01T08:33:22Z</dcterms:created>
  <dcterms:modified xsi:type="dcterms:W3CDTF">2018-01-11T09:12:02Z</dcterms:modified>
</cp:coreProperties>
</file>