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8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GEREKLİLİK KİPİ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ur-PK" sz="4000" b="1" dirty="0" smtClean="0"/>
              <a:t>پڑنا </a:t>
            </a:r>
            <a:endParaRPr lang="tr-TR" sz="4000" b="1" dirty="0"/>
          </a:p>
        </p:txBody>
      </p:sp>
    </p:spTree>
    <p:extLst>
      <p:ext uri="{BB962C8B-B14F-4D97-AF65-F5344CB8AC3E}">
        <p14:creationId xmlns:p14="http://schemas.microsoft.com/office/powerpoint/2010/main" val="2882274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r-PK" dirty="0" smtClean="0"/>
              <a:t>پڑنا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Cümle nesne alabilen eylemle kurulmuştur. Cümle de eylemin nesnesi de vardır. Bu sebeple nesnenin cinsine ve sayısına bakılarak çekim yapılır. </a:t>
            </a:r>
          </a:p>
          <a:p>
            <a:r>
              <a:rPr lang="ur-PK" dirty="0"/>
              <a:t> </a:t>
            </a:r>
            <a:endParaRPr lang="tr-TR" dirty="0"/>
          </a:p>
          <a:p>
            <a:pPr marL="0" indent="0" algn="r" rtl="1">
              <a:buNone/>
            </a:pPr>
            <a:r>
              <a:rPr lang="ur-PK" sz="3600" dirty="0"/>
              <a:t>بانو  کو  کتاب  پڑھنا   </a:t>
            </a:r>
            <a:r>
              <a:rPr lang="tr-TR" sz="3600" dirty="0"/>
              <a:t>)</a:t>
            </a:r>
            <a:r>
              <a:rPr lang="ur-PK" sz="3600" dirty="0"/>
              <a:t> پڑھنی</a:t>
            </a:r>
            <a:r>
              <a:rPr lang="tr-TR" sz="3600" dirty="0"/>
              <a:t> (</a:t>
            </a:r>
            <a:r>
              <a:rPr lang="ur-PK" sz="3600" dirty="0"/>
              <a:t>  پڑتی  ہے ۔ </a:t>
            </a:r>
            <a:endParaRPr lang="tr-TR" sz="3600" dirty="0"/>
          </a:p>
          <a:p>
            <a:pPr marL="0" indent="0" algn="r" rtl="1">
              <a:buNone/>
            </a:pPr>
            <a:r>
              <a:rPr lang="ur-PK" sz="3600" dirty="0"/>
              <a:t>علی کو کتاب  پڑھنا   </a:t>
            </a:r>
            <a:r>
              <a:rPr lang="tr-TR" sz="3600" dirty="0"/>
              <a:t>)</a:t>
            </a:r>
            <a:r>
              <a:rPr lang="ur-PK" sz="3600" dirty="0"/>
              <a:t> پڑھنی</a:t>
            </a:r>
            <a:r>
              <a:rPr lang="tr-TR" sz="3600" dirty="0"/>
              <a:t> (</a:t>
            </a:r>
            <a:r>
              <a:rPr lang="ur-PK" sz="3600" dirty="0"/>
              <a:t>  پڑتی  ہے ۔</a:t>
            </a:r>
            <a:endParaRPr lang="tr-TR" sz="3600" dirty="0"/>
          </a:p>
          <a:p>
            <a:pPr marL="0" indent="0" algn="r" rtl="1">
              <a:buNone/>
            </a:pPr>
            <a:r>
              <a:rPr lang="ur-PK" sz="3600" dirty="0"/>
              <a:t>علی کو   بہت   کتابیں  پڑھنا </a:t>
            </a:r>
            <a:r>
              <a:rPr lang="tr-TR" sz="3600" dirty="0"/>
              <a:t>)</a:t>
            </a:r>
            <a:r>
              <a:rPr lang="ur-PK" sz="3600" dirty="0"/>
              <a:t>  پڑھنی</a:t>
            </a:r>
            <a:r>
              <a:rPr lang="tr-TR" sz="3600" dirty="0"/>
              <a:t>(</a:t>
            </a:r>
            <a:r>
              <a:rPr lang="ur-PK" sz="3600" dirty="0"/>
              <a:t>  پڑتی ہیں ۔</a:t>
            </a:r>
            <a:endParaRPr lang="tr-TR" sz="36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481540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r-PK" dirty="0" smtClean="0"/>
              <a:t>پڑنا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Cümlede nesne varsa ; </a:t>
            </a:r>
          </a:p>
          <a:p>
            <a:pPr algn="r" rtl="1"/>
            <a:r>
              <a:rPr lang="ur-PK" sz="4000" dirty="0"/>
              <a:t>مجھے   کتاب   پڑھنا   پڑھنی  پڑتی  ہے ۔ </a:t>
            </a:r>
            <a:endParaRPr lang="tr-TR" sz="4000" dirty="0"/>
          </a:p>
          <a:p>
            <a:r>
              <a:rPr lang="tr-TR" dirty="0"/>
              <a:t>Cümlede nesne yoksa ;</a:t>
            </a:r>
          </a:p>
          <a:p>
            <a:pPr marL="0" indent="0" algn="r" rtl="1">
              <a:buNone/>
            </a:pPr>
            <a:r>
              <a:rPr lang="ur-PK" sz="4000" dirty="0"/>
              <a:t>مجھے      پڑھنا     پڑتا  ہے ۔ </a:t>
            </a:r>
            <a:endParaRPr lang="tr-TR" sz="4000" dirty="0"/>
          </a:p>
          <a:p>
            <a:pPr marL="0" indent="0" algn="r" rtl="1">
              <a:buNone/>
            </a:pPr>
            <a:r>
              <a:rPr lang="ur-PK" sz="4000" dirty="0"/>
              <a:t>ہمیں  دو  قلم  دینا  پڑتے  ہیں ۔ </a:t>
            </a:r>
            <a:endParaRPr lang="tr-TR" sz="4000" dirty="0"/>
          </a:p>
          <a:p>
            <a:pPr marL="0" indent="0" algn="r" rtl="1">
              <a:buNone/>
            </a:pPr>
            <a:r>
              <a:rPr lang="ur-PK" sz="4000" dirty="0"/>
              <a:t>ہمیں  دینا  پڑتا  ہے ۔</a:t>
            </a:r>
            <a:endParaRPr lang="tr-TR" sz="40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588426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r-PK" dirty="0" smtClean="0"/>
              <a:t>پڑنا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/>
            <a:r>
              <a:rPr lang="ur-PK" sz="3600" dirty="0"/>
              <a:t>آپ   بہت  موٹے  ہیں ،  اسی لیے  آپ کو  ورزش  کرنا  پرے گا ۔</a:t>
            </a:r>
            <a:endParaRPr lang="tr-TR" sz="3600" dirty="0"/>
          </a:p>
          <a:p>
            <a:pPr algn="r" rtl="1"/>
            <a:r>
              <a:rPr lang="ur-PK" sz="3600" dirty="0"/>
              <a:t>آپ   بہت  موٹے  ہیں، اسی لیے  آپ کو  وزن  کم کرنا  پڑے  گا ۔ </a:t>
            </a:r>
            <a:endParaRPr lang="tr-TR" sz="3600" dirty="0"/>
          </a:p>
          <a:p>
            <a:pPr algn="r" rtl="1"/>
            <a:r>
              <a:rPr lang="ur-PK" sz="3600" dirty="0"/>
              <a:t>ہمیں   جانواروں  کی حفاظت   کرنا  کرنی  پڑتی  ہے ۔ </a:t>
            </a:r>
            <a:endParaRPr lang="tr-TR" sz="3600" dirty="0"/>
          </a:p>
          <a:p>
            <a:pPr algn="r" rtl="1"/>
            <a:r>
              <a:rPr lang="ur-PK" sz="3600" dirty="0"/>
              <a:t>ہمیں   بوڑھوں  کی حفاظت   کرنا    کرنی  پڑتی  ہے ۔ </a:t>
            </a:r>
            <a:endParaRPr lang="tr-TR" sz="36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770356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r-PK" dirty="0" smtClean="0"/>
              <a:t>پڑنا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/>
            <a:r>
              <a:rPr lang="ur-PK" sz="4000" dirty="0"/>
              <a:t>احمد کو  صبح  سویرے  کلاس  آنا  پڑے  گا ۔ </a:t>
            </a:r>
            <a:endParaRPr lang="tr-TR" sz="4000" dirty="0"/>
          </a:p>
          <a:p>
            <a:pPr algn="r" rtl="1"/>
            <a:r>
              <a:rPr lang="ur-PK" sz="4000" dirty="0"/>
              <a:t>ہمیں  پاکستان  جانے کے لیے  ہوائی  جہاز  میں  سوار  ہونا  پڑتا  ہے ۔ </a:t>
            </a:r>
            <a:endParaRPr lang="tr-TR" sz="4000" dirty="0"/>
          </a:p>
          <a:p>
            <a:pPr algn="r" rtl="1"/>
            <a:r>
              <a:rPr lang="ur-PK" sz="4000" dirty="0"/>
              <a:t>میں  دیر  سے  اٹھی اس لیے  مجھے تیکسی  سے  آنا  پڑا ۔</a:t>
            </a:r>
            <a:endParaRPr lang="tr-TR" sz="4000" dirty="0"/>
          </a:p>
          <a:p>
            <a:pPr algn="r" rtl="1"/>
            <a:r>
              <a:rPr lang="ur-PK" sz="4000" dirty="0"/>
              <a:t>ہمیں  سات بجے  گھر سے نکلنا پڑتا ہے ۔ </a:t>
            </a:r>
            <a:endParaRPr lang="tr-TR" sz="40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654141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152</Words>
  <Application>Microsoft Office PowerPoint</Application>
  <PresentationFormat>Ekran Gösterisi (4:3)</PresentationFormat>
  <Paragraphs>25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GEREKLİLİK KİPİ </vt:lpstr>
      <vt:lpstr>پڑنا </vt:lpstr>
      <vt:lpstr>پڑنا </vt:lpstr>
      <vt:lpstr>پڑنا </vt:lpstr>
      <vt:lpstr>پڑنا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GEREKLİLİK KİPİ </dc:title>
  <dc:creator>user</dc:creator>
  <cp:lastModifiedBy>user</cp:lastModifiedBy>
  <cp:revision>1</cp:revision>
  <dcterms:created xsi:type="dcterms:W3CDTF">2020-05-04T19:01:59Z</dcterms:created>
  <dcterms:modified xsi:type="dcterms:W3CDTF">2020-05-04T21:20:49Z</dcterms:modified>
</cp:coreProperties>
</file>