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85" r:id="rId2"/>
    <p:sldId id="286" r:id="rId3"/>
    <p:sldId id="284" r:id="rId4"/>
    <p:sldId id="287" r:id="rId5"/>
    <p:sldId id="288" r:id="rId6"/>
    <p:sldId id="289" r:id="rId7"/>
    <p:sldId id="290" r:id="rId8"/>
    <p:sldId id="291" r:id="rId9"/>
    <p:sldId id="292" r:id="rId10"/>
    <p:sldId id="293" r:id="rId11"/>
    <p:sldId id="294" r:id="rId12"/>
    <p:sldId id="295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3" d="100"/>
          <a:sy n="93" d="100"/>
        </p:scale>
        <p:origin x="4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089061" y="322487"/>
            <a:ext cx="10818687" cy="1230419"/>
          </a:xfrm>
        </p:spPr>
        <p:txBody>
          <a:bodyPr>
            <a:normAutofit/>
          </a:bodyPr>
          <a:lstStyle/>
          <a:p>
            <a:pPr algn="ctr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FAKTÖR -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FAKTÖR Analizi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3165" y="1726058"/>
            <a:ext cx="8707580" cy="4747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81763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089061" y="322487"/>
            <a:ext cx="10818687" cy="1230419"/>
          </a:xfrm>
        </p:spPr>
        <p:txBody>
          <a:bodyPr>
            <a:normAutofit/>
          </a:bodyPr>
          <a:lstStyle/>
          <a:p>
            <a:pPr algn="ctr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FAKTÖR -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FAKTÖR Analizi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9701" y="1674687"/>
            <a:ext cx="8676408" cy="4248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86686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089061" y="322487"/>
            <a:ext cx="10818687" cy="1230419"/>
          </a:xfrm>
        </p:spPr>
        <p:txBody>
          <a:bodyPr>
            <a:normAutofit/>
          </a:bodyPr>
          <a:lstStyle/>
          <a:p>
            <a:pPr algn="ctr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FAKTÖR -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FAKTÖR Analizi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9127" y="1458929"/>
            <a:ext cx="7606145" cy="4547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47989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089061" y="322487"/>
            <a:ext cx="10818687" cy="1230419"/>
          </a:xfrm>
        </p:spPr>
        <p:txBody>
          <a:bodyPr>
            <a:normAutofit/>
          </a:bodyPr>
          <a:lstStyle/>
          <a:p>
            <a:pPr algn="ctr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FAKTÖR -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FAKTÖR Analizi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96716" y="1663679"/>
            <a:ext cx="5184783" cy="2641193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96716" y="4304872"/>
            <a:ext cx="5184783" cy="2476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20354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089061" y="322487"/>
            <a:ext cx="10818687" cy="1230419"/>
          </a:xfrm>
        </p:spPr>
        <p:txBody>
          <a:bodyPr>
            <a:normAutofit/>
          </a:bodyPr>
          <a:lstStyle/>
          <a:p>
            <a:pPr algn="ctr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FAKTÖR -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FAKTÖR Analizi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1827" y="1552906"/>
            <a:ext cx="9206346" cy="4556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71768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089061" y="322487"/>
            <a:ext cx="10818687" cy="1230419"/>
          </a:xfrm>
        </p:spPr>
        <p:txBody>
          <a:bodyPr>
            <a:normAutofit/>
          </a:bodyPr>
          <a:lstStyle/>
          <a:p>
            <a:pPr algn="ctr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FAKTÖR -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FAKTÖR Analizi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9645" y="1552906"/>
            <a:ext cx="9112828" cy="4432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51271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089061" y="322487"/>
            <a:ext cx="10818687" cy="1230419"/>
          </a:xfrm>
        </p:spPr>
        <p:txBody>
          <a:bodyPr>
            <a:normAutofit/>
          </a:bodyPr>
          <a:lstStyle/>
          <a:p>
            <a:pPr algn="ctr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FAKTÖR -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FAKTÖR Analizi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1967" y="1371600"/>
            <a:ext cx="9382990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84288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089061" y="322487"/>
            <a:ext cx="10818687" cy="1230419"/>
          </a:xfrm>
        </p:spPr>
        <p:txBody>
          <a:bodyPr>
            <a:normAutofit/>
          </a:bodyPr>
          <a:lstStyle/>
          <a:p>
            <a:pPr algn="ctr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FAKTÖR -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FAKTÖR Analizi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5509" y="1664413"/>
            <a:ext cx="9123218" cy="4549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8015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089061" y="322487"/>
            <a:ext cx="10818687" cy="1230419"/>
          </a:xfrm>
        </p:spPr>
        <p:txBody>
          <a:bodyPr>
            <a:normAutofit/>
          </a:bodyPr>
          <a:lstStyle/>
          <a:p>
            <a:pPr algn="ctr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FAKTÖR -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FAKTÖR Analizi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7627" y="1552905"/>
            <a:ext cx="8323118" cy="4702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91599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089061" y="322487"/>
            <a:ext cx="10818687" cy="1230419"/>
          </a:xfrm>
        </p:spPr>
        <p:txBody>
          <a:bodyPr>
            <a:normAutofit/>
          </a:bodyPr>
          <a:lstStyle/>
          <a:p>
            <a:pPr algn="ctr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FAKTÖR -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FAKTÖR Analizi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6127" y="1552906"/>
            <a:ext cx="9507682" cy="4660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98929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089061" y="322487"/>
            <a:ext cx="10818687" cy="1230419"/>
          </a:xfrm>
        </p:spPr>
        <p:txBody>
          <a:bodyPr>
            <a:normAutofit/>
          </a:bodyPr>
          <a:lstStyle/>
          <a:p>
            <a:pPr algn="ctr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FAKTÖR -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FAKTÖR Analizi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6745" y="1448656"/>
            <a:ext cx="9341427" cy="5089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21799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089061" y="322487"/>
            <a:ext cx="10818687" cy="1230419"/>
          </a:xfrm>
        </p:spPr>
        <p:txBody>
          <a:bodyPr>
            <a:normAutofit/>
          </a:bodyPr>
          <a:lstStyle/>
          <a:p>
            <a:pPr algn="ctr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FAKTÖR -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FAKTÖR Analizi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3327" y="1552905"/>
            <a:ext cx="8291946" cy="4328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37912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vre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TM04033919[[fn=Devre]]</Template>
  <TotalTime>229</TotalTime>
  <Words>48</Words>
  <Application>Microsoft Office PowerPoint</Application>
  <PresentationFormat>Geniş ekran</PresentationFormat>
  <Paragraphs>12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Arial</vt:lpstr>
      <vt:lpstr>Trebuchet MS</vt:lpstr>
      <vt:lpstr>Tw Cen MT</vt:lpstr>
      <vt:lpstr>Devre</vt:lpstr>
      <vt:lpstr>FAKTÖR - FAKTÖR Analizi</vt:lpstr>
      <vt:lpstr>FAKTÖR - FAKTÖR Analizi</vt:lpstr>
      <vt:lpstr>FAKTÖR - FAKTÖR Analizi</vt:lpstr>
      <vt:lpstr>FAKTÖR - FAKTÖR Analizi</vt:lpstr>
      <vt:lpstr>FAKTÖR - FAKTÖR Analizi</vt:lpstr>
      <vt:lpstr>FAKTÖR - FAKTÖR Analizi</vt:lpstr>
      <vt:lpstr>FAKTÖR - FAKTÖR Analizi</vt:lpstr>
      <vt:lpstr>FAKTÖR - FAKTÖR Analizi</vt:lpstr>
      <vt:lpstr>FAKTÖR - FAKTÖR Analizi</vt:lpstr>
      <vt:lpstr>FAKTÖR - FAKTÖR Analizi</vt:lpstr>
      <vt:lpstr>FAKTÖR - FAKTÖR Analizi</vt:lpstr>
      <vt:lpstr>FAKTÖR - FAKTÖR Analizi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Ekonomi, Tarım ekonomisi ve üretim ekonomisi Nedir?</dc:title>
  <dc:creator>halil fidan</dc:creator>
  <cp:lastModifiedBy>halil fidan</cp:lastModifiedBy>
  <cp:revision>95</cp:revision>
  <dcterms:created xsi:type="dcterms:W3CDTF">2018-11-16T06:39:51Z</dcterms:created>
  <dcterms:modified xsi:type="dcterms:W3CDTF">2018-11-22T08:41:38Z</dcterms:modified>
</cp:coreProperties>
</file>