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18" r:id="rId4"/>
    <p:sldId id="319" r:id="rId5"/>
    <p:sldId id="323" r:id="rId6"/>
    <p:sldId id="324" r:id="rId7"/>
    <p:sldId id="325" r:id="rId8"/>
    <p:sldId id="320" r:id="rId9"/>
    <p:sldId id="321" r:id="rId10"/>
    <p:sldId id="322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1470025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HAYVAN YETİŞTİRME VE BESLEME</a:t>
            </a:r>
            <a:endParaRPr lang="tr-T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272808" cy="1752600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Çiftlik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Hayvanlarının Beslenmesinde Kullanılan Kaba Yemler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Teknolojisi</a:t>
            </a:r>
            <a:endParaRPr lang="tr-T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Silajın Kalitesini Etkileyen Etmenler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Biçim Zamanı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Soldurma ve Parçalama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Anaerob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Ortam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Isı ve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pH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Kolay Eriyebilir Karbonhidrat İçeriği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Kaba Yemlerin Sınıflandırılması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Kuru Kaba Yemler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Yeşil Kaba Yemler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Silo Yemler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Kuru Kaba Yemler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Samanlar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Buğdaygil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Samaları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Baklagil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Samanları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Diğer Samanlar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Kabuk ve Kavuzlar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Yeşil </a:t>
            </a:r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Kaba Yemler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Çayır Mera Yemleri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Buğday Yeşil Yem Bitkileri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Baklagil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Yeşil Yem Bitkileri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Diğer Yeşil Yem Bitkileri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err="1" smtClean="0">
                <a:latin typeface="Times New Roman" pitchFamily="18" charset="0"/>
                <a:cs typeface="Times New Roman" pitchFamily="18" charset="0"/>
              </a:rPr>
              <a:t>Buğdaygil</a:t>
            </a:r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 Yeşil Yem Bitkileri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Mısır Hasılı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Yulaf Hasılı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Darı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Sudan Otu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err="1" smtClean="0">
                <a:latin typeface="Times New Roman" pitchFamily="18" charset="0"/>
                <a:cs typeface="Times New Roman" pitchFamily="18" charset="0"/>
              </a:rPr>
              <a:t>Baklagil</a:t>
            </a:r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 Yeşil Yem Bitkileri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Yonca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Korunga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Fiğ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Bakla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Bezelye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Diğer Yeşil Yem Bitkileri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Şeker Pancarı Yaprakları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Hayvan Pancarı Yaprakları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Havuç Yaprakları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Lahana Yaprakları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Silo Yemler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Su içeriği yüksek yeşil yemlerin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anaerobil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ortamda ve düşük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pH’da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bozulmadan uzun süre saklanabileceği duruma getirilmesine silolama, elde edilen yeme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SİLAJ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denilmektedir.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Silaj Yapmanın Avantajları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Tarımsal Açısından Avantajları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Beslenme Açısından Avantajları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133</Words>
  <Application>Microsoft Office PowerPoint</Application>
  <PresentationFormat>Ekran Gösterisi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HAYVAN YETİŞTİRME VE BESLEME</vt:lpstr>
      <vt:lpstr>Kaba Yemlerin Sınıflandırılması</vt:lpstr>
      <vt:lpstr>Kuru Kaba Yemler</vt:lpstr>
      <vt:lpstr>Yeşil Kaba Yemler</vt:lpstr>
      <vt:lpstr>Buğdaygil Yeşil Yem Bitkileri</vt:lpstr>
      <vt:lpstr>Baklagil Yeşil Yem Bitkileri</vt:lpstr>
      <vt:lpstr>Diğer Yeşil Yem Bitkileri</vt:lpstr>
      <vt:lpstr>Silo Yemler</vt:lpstr>
      <vt:lpstr>Silaj Yapmanın Avantajları</vt:lpstr>
      <vt:lpstr>Silajın Kalitesini Etkileyen Etmenler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 YETİŞTİRME VE BESLEME</dc:title>
  <dc:creator>Serdar</dc:creator>
  <cp:lastModifiedBy>Serdar</cp:lastModifiedBy>
  <cp:revision>12</cp:revision>
  <dcterms:created xsi:type="dcterms:W3CDTF">2018-02-28T06:01:55Z</dcterms:created>
  <dcterms:modified xsi:type="dcterms:W3CDTF">2018-02-28T15:11:04Z</dcterms:modified>
</cp:coreProperties>
</file>