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F9DE-AD01-4BF7-9874-28DB9662EE99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0109-0D23-4E29-BD85-53476348A9C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13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C00000"/>
                </a:solidFill>
              </a:rPr>
              <a:t>Turing makinesi</a:t>
            </a:r>
            <a:endParaRPr lang="tr-TR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82375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77600" cy="780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44300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3775" cy="84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15700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442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06175" cy="805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53800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441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82375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6675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150"/>
            <a:ext cx="115728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681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49025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10950" cy="780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0475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0135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0140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15725" cy="79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9067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116586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823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15725" cy="83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77650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9433048" cy="59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871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91900" cy="78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06175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540552" cy="61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Ekran Gösterisi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Hafta 13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13</dc:title>
  <dc:creator>frk</dc:creator>
  <cp:lastModifiedBy>frk</cp:lastModifiedBy>
  <cp:revision>1</cp:revision>
  <dcterms:created xsi:type="dcterms:W3CDTF">2017-03-10T11:17:48Z</dcterms:created>
  <dcterms:modified xsi:type="dcterms:W3CDTF">2017-03-10T11:32:33Z</dcterms:modified>
</cp:coreProperties>
</file>