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DD3C-F1F3-4E80-B32D-6592E2199398}" type="datetimeFigureOut">
              <a:rPr lang="tr-TR" smtClean="0"/>
              <a:t>04.10.2019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120D-DE62-4326-A3F9-C35BD3F7F9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5277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DD3C-F1F3-4E80-B32D-6592E2199398}" type="datetimeFigureOut">
              <a:rPr lang="tr-TR" smtClean="0"/>
              <a:t>04.10.2019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120D-DE62-4326-A3F9-C35BD3F7F9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454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DD3C-F1F3-4E80-B32D-6592E2199398}" type="datetimeFigureOut">
              <a:rPr lang="tr-TR" smtClean="0"/>
              <a:t>04.10.2019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120D-DE62-4326-A3F9-C35BD3F7F9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4339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DD3C-F1F3-4E80-B32D-6592E2199398}" type="datetimeFigureOut">
              <a:rPr lang="tr-TR" smtClean="0"/>
              <a:t>04.10.2019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120D-DE62-4326-A3F9-C35BD3F7F9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781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DD3C-F1F3-4E80-B32D-6592E2199398}" type="datetimeFigureOut">
              <a:rPr lang="tr-TR" smtClean="0"/>
              <a:t>04.10.2019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120D-DE62-4326-A3F9-C35BD3F7F9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408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DD3C-F1F3-4E80-B32D-6592E2199398}" type="datetimeFigureOut">
              <a:rPr lang="tr-TR" smtClean="0"/>
              <a:t>04.10.2019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120D-DE62-4326-A3F9-C35BD3F7F9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3009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DD3C-F1F3-4E80-B32D-6592E2199398}" type="datetimeFigureOut">
              <a:rPr lang="tr-TR" smtClean="0"/>
              <a:t>04.10.2019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120D-DE62-4326-A3F9-C35BD3F7F9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8987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DD3C-F1F3-4E80-B32D-6592E2199398}" type="datetimeFigureOut">
              <a:rPr lang="tr-TR" smtClean="0"/>
              <a:t>04.10.2019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120D-DE62-4326-A3F9-C35BD3F7F9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2471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DD3C-F1F3-4E80-B32D-6592E2199398}" type="datetimeFigureOut">
              <a:rPr lang="tr-TR" smtClean="0"/>
              <a:t>04.10.2019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120D-DE62-4326-A3F9-C35BD3F7F9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644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DD3C-F1F3-4E80-B32D-6592E2199398}" type="datetimeFigureOut">
              <a:rPr lang="tr-TR" smtClean="0"/>
              <a:t>04.10.2019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120D-DE62-4326-A3F9-C35BD3F7F9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0260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DD3C-F1F3-4E80-B32D-6592E2199398}" type="datetimeFigureOut">
              <a:rPr lang="tr-TR" smtClean="0"/>
              <a:t>04.10.2019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120D-DE62-4326-A3F9-C35BD3F7F9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003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4DD3C-F1F3-4E80-B32D-6592E2199398}" type="datetimeFigureOut">
              <a:rPr lang="tr-TR" smtClean="0"/>
              <a:t>04.10.2019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6120D-DE62-4326-A3F9-C35BD3F7F9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205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VETERINARY FORENSIC MEDICINE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EKREM ÇAĞATAY ÇOLAKOĞLU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ANKARA UNİVERSITY VETERINARY FACULTY INTERNAL MEDICINE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447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61" y="159471"/>
            <a:ext cx="10772078" cy="6698529"/>
          </a:xfrm>
        </p:spPr>
      </p:pic>
    </p:spTree>
    <p:extLst>
      <p:ext uri="{BB962C8B-B14F-4D97-AF65-F5344CB8AC3E}">
        <p14:creationId xmlns:p14="http://schemas.microsoft.com/office/powerpoint/2010/main" val="4249582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501" y="-1"/>
            <a:ext cx="7854503" cy="6840445"/>
          </a:xfrm>
        </p:spPr>
      </p:pic>
    </p:spTree>
    <p:extLst>
      <p:ext uri="{BB962C8B-B14F-4D97-AF65-F5344CB8AC3E}">
        <p14:creationId xmlns:p14="http://schemas.microsoft.com/office/powerpoint/2010/main" val="2184279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931805" cy="6845563"/>
          </a:xfrm>
        </p:spPr>
      </p:pic>
    </p:spTree>
    <p:extLst>
      <p:ext uri="{BB962C8B-B14F-4D97-AF65-F5344CB8AC3E}">
        <p14:creationId xmlns:p14="http://schemas.microsoft.com/office/powerpoint/2010/main" val="1134609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18" y="0"/>
            <a:ext cx="10626182" cy="6924236"/>
          </a:xfrm>
        </p:spPr>
      </p:pic>
    </p:spTree>
    <p:extLst>
      <p:ext uri="{BB962C8B-B14F-4D97-AF65-F5344CB8AC3E}">
        <p14:creationId xmlns:p14="http://schemas.microsoft.com/office/powerpoint/2010/main" val="139864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14</Words>
  <Application>Microsoft Office PowerPoint</Application>
  <PresentationFormat>Geniş ekran</PresentationFormat>
  <Paragraphs>3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Teması</vt:lpstr>
      <vt:lpstr>VETERINARY FORENSIC MEDICINE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Ekrem Çolakoğlu</dc:creator>
  <cp:lastModifiedBy>EKREM</cp:lastModifiedBy>
  <cp:revision>4</cp:revision>
  <dcterms:created xsi:type="dcterms:W3CDTF">2019-02-20T18:41:04Z</dcterms:created>
  <dcterms:modified xsi:type="dcterms:W3CDTF">2019-10-04T19:40:51Z</dcterms:modified>
</cp:coreProperties>
</file>