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18" r:id="rId3"/>
    <p:sldId id="473" r:id="rId4"/>
    <p:sldId id="477" r:id="rId5"/>
    <p:sldId id="474" r:id="rId6"/>
    <p:sldId id="472" r:id="rId7"/>
    <p:sldId id="475" r:id="rId8"/>
    <p:sldId id="471" r:id="rId9"/>
    <p:sldId id="47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648-9B0B-449F-878A-FE8B8FC2D4AD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3545-2DF6-4340-AE06-158700B3BFD4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B5EA5-9A71-4192-BDB2-C7E50E0F3D27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664B-BA8B-483C-A32F-71206C213CFB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8E0BC-E8F9-4393-BB22-FFD17F6EF77E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0708-7A11-4381-B513-440A6CF70769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AA13-AD50-4717-8D40-23D8408F71A1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B7C8-A8AB-43F6-9183-81DBEDB24CBE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361C-786C-4380-8B27-1C759684728B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6518-2226-4FAC-AB70-B67EE67839A8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6EAD-3510-4C1A-B85C-0E9E64151019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3365-D98F-4290-BEE5-AB0472F01375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A802B-FD32-4D27-BFEF-19DBEA17D918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BE986-4F26-48E5-9957-916AA7C323BA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BB34F-9672-4287-87DE-05245D84B7C3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FCE74-8119-4073-BF3E-27AA45F94F23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EDB0-B394-4093-89C9-70C5B066C250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9B380-DA59-4AE8-AC75-D5ACAE435988}" type="datetime1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A0AD-4D20-4C30-B918-7448464E5237}" type="datetime1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28521-CFD4-4E04-8A6C-262BCFBADA73}" type="datetime1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D09D-72ED-46DA-BFA5-B7533E7E4A31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6079-0DCC-497B-A1C9-8FFA424E40BB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96CA4-568F-443D-98D2-6D2C00F5AE86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86E84C3-28F9-430D-BBCE-630F6F258DA6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Altıncı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 eğitimi ilkeleri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679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Öğreticinin öğretim sorumluluğu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4204138"/>
            <a:ext cx="10515600" cy="197282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Öğrenme için uygun koşulları sağlamaktır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038897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205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İlkeler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219717"/>
            <a:ext cx="10515600" cy="295724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Gereksinmeye </a:t>
            </a:r>
            <a:r>
              <a:rPr lang="tr-TR" dirty="0" err="1" smtClean="0">
                <a:solidFill>
                  <a:srgbClr val="0070C0"/>
                </a:solidFill>
              </a:rPr>
              <a:t>dayalılık</a:t>
            </a:r>
            <a:r>
              <a:rPr lang="tr-TR" dirty="0" smtClean="0">
                <a:solidFill>
                  <a:srgbClr val="0070C0"/>
                </a:solidFill>
              </a:rPr>
              <a:t>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Gönüllü katılma,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Kültürel özelliklere uygunluk.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83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Gereksinim çeşitleri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762703"/>
            <a:ext cx="10515600" cy="241425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Hissedilen gereksinme,</a:t>
            </a:r>
            <a:endParaRPr lang="tr-TR" dirty="0" smtClean="0">
              <a:solidFill>
                <a:srgbClr val="0070C0"/>
              </a:solidFill>
            </a:endParaRPr>
          </a:p>
          <a:p>
            <a:r>
              <a:rPr lang="tr-TR" dirty="0" smtClean="0">
                <a:solidFill>
                  <a:srgbClr val="0070C0"/>
                </a:solidFill>
              </a:rPr>
              <a:t>Hissedilmeyen gereksinme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312166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20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srgbClr val="0070C0"/>
                </a:solidFill>
              </a:rPr>
              <a:t>Gereksinin belirleme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219717"/>
            <a:ext cx="10515600" cy="295724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İstatistiksel veriler,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Şikayetler,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Araştırma, inceleme, soruşturma raporları,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Gözlem,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Katılımcılara sorma.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889175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346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Gönüllü katılım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762703"/>
            <a:ext cx="10515600" cy="241425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Yetişkinlerin öğrenmeye katılımı dışsal zorlamalarla sağlanamaz.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21757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23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Yetişkinlerin </a:t>
            </a:r>
            <a:r>
              <a:rPr lang="tr-TR" dirty="0" smtClean="0">
                <a:solidFill>
                  <a:srgbClr val="0070C0"/>
                </a:solidFill>
              </a:rPr>
              <a:t>öğrenme yönelimleri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219717"/>
            <a:ext cx="10515600" cy="295724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Amaç yönelimli yetişkinler,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Öğrenme yönelimli yetişkinler,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Etkinlik yönelimli yetişkinler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469821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41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Kültüre uygunluk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741683"/>
            <a:ext cx="10515600" cy="243527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Hedef kitlenin kültürel özellikleri,</a:t>
            </a:r>
            <a:endParaRPr lang="tr-T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0070C0"/>
              </a:solidFill>
            </a:endParaRPr>
          </a:p>
          <a:p>
            <a:r>
              <a:rPr lang="tr-TR" dirty="0" smtClean="0">
                <a:solidFill>
                  <a:srgbClr val="0070C0"/>
                </a:solidFill>
              </a:rPr>
              <a:t>Kültürel değişmelerde küme desteği.</a:t>
            </a:r>
            <a:endParaRPr lang="tr-TR" dirty="0" smtClean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9364717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10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134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Öğreticinin öğretim sorumluluğu </vt:lpstr>
      <vt:lpstr>İlkeler</vt:lpstr>
      <vt:lpstr>Gereksinim çeşitleri</vt:lpstr>
      <vt:lpstr>Gereksinin belirleme</vt:lpstr>
      <vt:lpstr>Gönüllü katılım</vt:lpstr>
      <vt:lpstr>Yetişkinlerin öğrenme yönelimleri</vt:lpstr>
      <vt:lpstr>Kültüre uygunluk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136</cp:revision>
  <dcterms:created xsi:type="dcterms:W3CDTF">2016-02-29T19:43:42Z</dcterms:created>
  <dcterms:modified xsi:type="dcterms:W3CDTF">2018-03-30T16:26:52Z</dcterms:modified>
  <cp:contentStatus/>
</cp:coreProperties>
</file>