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0ABC5-C279-4FC2-BE95-18FF689CAAD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C9A4A-C6EB-41D0-82C0-6BC6B5D26B4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908720"/>
            <a:ext cx="6400800" cy="4730080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chemeClr val="tx1"/>
                </a:solidFill>
              </a:rPr>
              <a:t>SİYASETNAMELER</a:t>
            </a:r>
          </a:p>
          <a:p>
            <a:r>
              <a:rPr lang="tr-TR" sz="4000" dirty="0" smtClean="0">
                <a:solidFill>
                  <a:schemeClr val="tx1"/>
                </a:solidFill>
              </a:rPr>
              <a:t>Siyasetname, </a:t>
            </a:r>
            <a:r>
              <a:rPr lang="tr-TR" sz="4000" dirty="0" err="1" smtClean="0">
                <a:solidFill>
                  <a:schemeClr val="tx1"/>
                </a:solidFill>
              </a:rPr>
              <a:t>Nizamülmülk</a:t>
            </a:r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dirty="0" err="1" smtClean="0">
                <a:solidFill>
                  <a:schemeClr val="tx1"/>
                </a:solidFill>
              </a:rPr>
              <a:t>Kabusname</a:t>
            </a:r>
            <a:r>
              <a:rPr lang="tr-TR" sz="4000" dirty="0" smtClean="0">
                <a:solidFill>
                  <a:schemeClr val="tx1"/>
                </a:solidFill>
              </a:rPr>
              <a:t>, Keykavus b. İskender</a:t>
            </a:r>
          </a:p>
          <a:p>
            <a:r>
              <a:rPr lang="tr-TR" sz="4000" dirty="0">
                <a:solidFill>
                  <a:schemeClr val="tx1"/>
                </a:solidFill>
              </a:rPr>
              <a:t>e</a:t>
            </a:r>
            <a:r>
              <a:rPr lang="tr-TR" sz="4000" dirty="0" smtClean="0">
                <a:solidFill>
                  <a:schemeClr val="tx1"/>
                </a:solidFill>
              </a:rPr>
              <a:t>l- </a:t>
            </a:r>
            <a:r>
              <a:rPr lang="tr-TR" sz="4000" dirty="0" err="1" smtClean="0">
                <a:solidFill>
                  <a:schemeClr val="tx1"/>
                </a:solidFill>
              </a:rPr>
              <a:t>Letaifü’l</a:t>
            </a:r>
            <a:r>
              <a:rPr lang="tr-TR" sz="4000" dirty="0" smtClean="0">
                <a:solidFill>
                  <a:schemeClr val="tx1"/>
                </a:solidFill>
              </a:rPr>
              <a:t>-</a:t>
            </a:r>
            <a:r>
              <a:rPr lang="tr-TR" sz="4000" dirty="0" err="1" smtClean="0">
                <a:solidFill>
                  <a:schemeClr val="tx1"/>
                </a:solidFill>
              </a:rPr>
              <a:t>Alaiye</a:t>
            </a:r>
            <a:r>
              <a:rPr lang="tr-TR" sz="4000" dirty="0" smtClean="0">
                <a:solidFill>
                  <a:schemeClr val="tx1"/>
                </a:solidFill>
              </a:rPr>
              <a:t> </a:t>
            </a:r>
            <a:r>
              <a:rPr lang="tr-TR" sz="4000" dirty="0" err="1" smtClean="0">
                <a:solidFill>
                  <a:schemeClr val="tx1"/>
                </a:solidFill>
              </a:rPr>
              <a:t>fi’l</a:t>
            </a:r>
            <a:r>
              <a:rPr lang="tr-TR" sz="4000" dirty="0" smtClean="0">
                <a:solidFill>
                  <a:schemeClr val="tx1"/>
                </a:solidFill>
              </a:rPr>
              <a:t> </a:t>
            </a:r>
            <a:r>
              <a:rPr lang="tr-TR" sz="4000" dirty="0" err="1" smtClean="0">
                <a:solidFill>
                  <a:schemeClr val="tx1"/>
                </a:solidFill>
              </a:rPr>
              <a:t>Fedaili’s</a:t>
            </a:r>
            <a:r>
              <a:rPr lang="tr-TR" sz="4000" dirty="0" smtClean="0">
                <a:solidFill>
                  <a:schemeClr val="tx1"/>
                </a:solidFill>
              </a:rPr>
              <a:t>-</a:t>
            </a:r>
            <a:r>
              <a:rPr lang="tr-TR" sz="4000" dirty="0" err="1" smtClean="0">
                <a:solidFill>
                  <a:schemeClr val="tx1"/>
                </a:solidFill>
              </a:rPr>
              <a:t>Seniye</a:t>
            </a:r>
            <a:r>
              <a:rPr lang="tr-TR" sz="4000" dirty="0" smtClean="0">
                <a:solidFill>
                  <a:schemeClr val="tx1"/>
                </a:solidFill>
              </a:rPr>
              <a:t>, ez-</a:t>
            </a:r>
            <a:r>
              <a:rPr lang="tr-TR" sz="4000" dirty="0" err="1" smtClean="0">
                <a:solidFill>
                  <a:schemeClr val="tx1"/>
                </a:solidFill>
              </a:rPr>
              <a:t>Zencani</a:t>
            </a:r>
            <a:endParaRPr lang="tr-TR" sz="4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Nasihatü’l</a:t>
            </a:r>
            <a:r>
              <a:rPr lang="tr-TR" dirty="0" smtClean="0"/>
              <a:t>-</a:t>
            </a:r>
            <a:r>
              <a:rPr lang="tr-TR" dirty="0" err="1" smtClean="0"/>
              <a:t>Mulûk</a:t>
            </a:r>
            <a:r>
              <a:rPr lang="tr-TR" dirty="0" smtClean="0"/>
              <a:t>, İmam Gazali</a:t>
            </a:r>
          </a:p>
          <a:p>
            <a:r>
              <a:rPr lang="tr-TR" dirty="0" err="1" smtClean="0"/>
              <a:t>Mirsadü’l</a:t>
            </a:r>
            <a:r>
              <a:rPr lang="tr-TR" dirty="0" smtClean="0"/>
              <a:t>-</a:t>
            </a:r>
            <a:r>
              <a:rPr lang="tr-TR" dirty="0" err="1" smtClean="0"/>
              <a:t>İbad</a:t>
            </a:r>
            <a:r>
              <a:rPr lang="tr-TR" dirty="0" smtClean="0"/>
              <a:t> </a:t>
            </a:r>
            <a:r>
              <a:rPr lang="tr-TR" dirty="0" err="1" smtClean="0"/>
              <a:t>mine’l</a:t>
            </a:r>
            <a:r>
              <a:rPr lang="tr-TR" dirty="0" smtClean="0"/>
              <a:t> Mebde </a:t>
            </a:r>
            <a:r>
              <a:rPr lang="tr-TR" dirty="0" err="1" smtClean="0"/>
              <a:t>İle’l</a:t>
            </a:r>
            <a:r>
              <a:rPr lang="tr-TR" dirty="0" smtClean="0"/>
              <a:t>-</a:t>
            </a:r>
            <a:r>
              <a:rPr lang="tr-TR" dirty="0" err="1" smtClean="0"/>
              <a:t>Me’ad</a:t>
            </a:r>
            <a:r>
              <a:rPr lang="tr-TR" dirty="0" smtClean="0"/>
              <a:t>, </a:t>
            </a:r>
            <a:r>
              <a:rPr lang="tr-TR" dirty="0" err="1" smtClean="0"/>
              <a:t>Necmüddin</a:t>
            </a:r>
            <a:r>
              <a:rPr lang="tr-TR" dirty="0" smtClean="0"/>
              <a:t>-i Daye</a:t>
            </a:r>
          </a:p>
          <a:p>
            <a:r>
              <a:rPr lang="tr-TR" dirty="0" err="1" smtClean="0"/>
              <a:t>Kitabü</a:t>
            </a:r>
            <a:r>
              <a:rPr lang="tr-TR" dirty="0" smtClean="0"/>
              <a:t> </a:t>
            </a:r>
            <a:r>
              <a:rPr lang="tr-TR" dirty="0" err="1" smtClean="0"/>
              <a:t>Hadaiki’s</a:t>
            </a:r>
            <a:r>
              <a:rPr lang="tr-TR" dirty="0" smtClean="0"/>
              <a:t>-Siyer fi </a:t>
            </a:r>
            <a:r>
              <a:rPr lang="tr-TR" dirty="0" err="1" smtClean="0"/>
              <a:t>Adab’il</a:t>
            </a:r>
            <a:r>
              <a:rPr lang="tr-TR" dirty="0" smtClean="0"/>
              <a:t>-</a:t>
            </a:r>
            <a:r>
              <a:rPr lang="tr-TR" dirty="0" err="1" smtClean="0"/>
              <a:t>Mülûk</a:t>
            </a:r>
            <a:r>
              <a:rPr lang="tr-TR" dirty="0" smtClean="0"/>
              <a:t>, </a:t>
            </a:r>
            <a:r>
              <a:rPr lang="tr-TR" dirty="0" err="1" smtClean="0"/>
              <a:t>Nizameddin</a:t>
            </a:r>
            <a:r>
              <a:rPr lang="tr-TR" dirty="0" smtClean="0"/>
              <a:t> Yahya b. </a:t>
            </a:r>
            <a:r>
              <a:rPr lang="tr-TR" dirty="0" err="1" smtClean="0"/>
              <a:t>Said</a:t>
            </a:r>
            <a:r>
              <a:rPr lang="tr-TR" dirty="0" smtClean="0"/>
              <a:t> b. </a:t>
            </a:r>
            <a:r>
              <a:rPr lang="tr-TR" dirty="0" err="1" smtClean="0"/>
              <a:t>Ahmed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416824" cy="4082008"/>
          </a:xfrm>
        </p:spPr>
        <p:txBody>
          <a:bodyPr>
            <a:normAutofit/>
          </a:bodyPr>
          <a:lstStyle/>
          <a:p>
            <a:r>
              <a:rPr lang="tr-TR" sz="4000" dirty="0" err="1" smtClean="0">
                <a:solidFill>
                  <a:schemeClr val="tx1"/>
                </a:solidFill>
              </a:rPr>
              <a:t>Adabu’l</a:t>
            </a:r>
            <a:r>
              <a:rPr lang="tr-TR" sz="4000" dirty="0" smtClean="0">
                <a:solidFill>
                  <a:schemeClr val="tx1"/>
                </a:solidFill>
              </a:rPr>
              <a:t>-</a:t>
            </a:r>
            <a:r>
              <a:rPr lang="tr-TR" sz="4000" dirty="0" err="1" smtClean="0">
                <a:solidFill>
                  <a:schemeClr val="tx1"/>
                </a:solidFill>
              </a:rPr>
              <a:t>Mulûk</a:t>
            </a:r>
            <a:r>
              <a:rPr lang="tr-TR" sz="4000" dirty="0" smtClean="0">
                <a:solidFill>
                  <a:schemeClr val="tx1"/>
                </a:solidFill>
              </a:rPr>
              <a:t>, Ebu Mansur es-</a:t>
            </a:r>
            <a:r>
              <a:rPr lang="tr-TR" sz="4000" dirty="0" err="1" smtClean="0">
                <a:solidFill>
                  <a:schemeClr val="tx1"/>
                </a:solidFill>
              </a:rPr>
              <a:t>Sealibi</a:t>
            </a:r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dirty="0" err="1" smtClean="0">
                <a:solidFill>
                  <a:schemeClr val="tx1"/>
                </a:solidFill>
              </a:rPr>
              <a:t>Tuhfetu’l</a:t>
            </a:r>
            <a:r>
              <a:rPr lang="tr-TR" sz="4000" dirty="0" smtClean="0">
                <a:solidFill>
                  <a:schemeClr val="tx1"/>
                </a:solidFill>
              </a:rPr>
              <a:t>-</a:t>
            </a:r>
            <a:r>
              <a:rPr lang="tr-TR" sz="4000" dirty="0" err="1" smtClean="0">
                <a:solidFill>
                  <a:schemeClr val="tx1"/>
                </a:solidFill>
              </a:rPr>
              <a:t>Muluk</a:t>
            </a:r>
            <a:r>
              <a:rPr lang="tr-TR" sz="4000" dirty="0" smtClean="0">
                <a:solidFill>
                  <a:schemeClr val="tx1"/>
                </a:solidFill>
              </a:rPr>
              <a:t>, </a:t>
            </a:r>
            <a:r>
              <a:rPr lang="tr-TR" sz="4000" dirty="0" err="1" smtClean="0">
                <a:solidFill>
                  <a:schemeClr val="tx1"/>
                </a:solidFill>
              </a:rPr>
              <a:t>Mahmud</a:t>
            </a:r>
            <a:r>
              <a:rPr lang="tr-TR" sz="4000" dirty="0" smtClean="0">
                <a:solidFill>
                  <a:schemeClr val="tx1"/>
                </a:solidFill>
              </a:rPr>
              <a:t> el-</a:t>
            </a:r>
            <a:r>
              <a:rPr lang="tr-TR" sz="4000" dirty="0" err="1" smtClean="0">
                <a:solidFill>
                  <a:schemeClr val="tx1"/>
                </a:solidFill>
              </a:rPr>
              <a:t>Isfahani</a:t>
            </a:r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dirty="0" err="1" smtClean="0">
                <a:solidFill>
                  <a:schemeClr val="tx1"/>
                </a:solidFill>
              </a:rPr>
              <a:t>Teshilu’n</a:t>
            </a:r>
            <a:r>
              <a:rPr lang="tr-TR" sz="4000" dirty="0" smtClean="0">
                <a:solidFill>
                  <a:schemeClr val="tx1"/>
                </a:solidFill>
              </a:rPr>
              <a:t>-Nazar ve </a:t>
            </a:r>
            <a:r>
              <a:rPr lang="tr-TR" sz="4000" dirty="0" err="1" smtClean="0">
                <a:solidFill>
                  <a:schemeClr val="tx1"/>
                </a:solidFill>
              </a:rPr>
              <a:t>Ta’cilu’z</a:t>
            </a:r>
            <a:r>
              <a:rPr lang="tr-TR" sz="4000" dirty="0" smtClean="0">
                <a:solidFill>
                  <a:schemeClr val="tx1"/>
                </a:solidFill>
              </a:rPr>
              <a:t>-Zafer, </a:t>
            </a:r>
            <a:r>
              <a:rPr lang="tr-TR" sz="4000" dirty="0" err="1" smtClean="0">
                <a:solidFill>
                  <a:schemeClr val="tx1"/>
                </a:solidFill>
              </a:rPr>
              <a:t>Maverdi</a:t>
            </a:r>
            <a:endParaRPr lang="tr-T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El-</a:t>
            </a:r>
            <a:r>
              <a:rPr lang="tr-TR" dirty="0" err="1" smtClean="0"/>
              <a:t>Ahkamü’s</a:t>
            </a:r>
            <a:r>
              <a:rPr lang="tr-TR" dirty="0" smtClean="0"/>
              <a:t>-</a:t>
            </a:r>
            <a:r>
              <a:rPr lang="tr-TR" dirty="0" err="1" smtClean="0"/>
              <a:t>Sultaniyye</a:t>
            </a:r>
            <a:r>
              <a:rPr lang="tr-TR" dirty="0" smtClean="0"/>
              <a:t>, </a:t>
            </a:r>
            <a:r>
              <a:rPr lang="tr-TR" dirty="0" err="1" smtClean="0"/>
              <a:t>Maverdi</a:t>
            </a:r>
            <a:endParaRPr lang="tr-TR" dirty="0" smtClean="0"/>
          </a:p>
          <a:p>
            <a:r>
              <a:rPr lang="tr-TR" dirty="0" err="1" smtClean="0"/>
              <a:t>Nasihatü’l</a:t>
            </a:r>
            <a:r>
              <a:rPr lang="tr-TR" dirty="0" smtClean="0"/>
              <a:t>-</a:t>
            </a:r>
            <a:r>
              <a:rPr lang="tr-TR" dirty="0" err="1" smtClean="0"/>
              <a:t>Mulûk</a:t>
            </a:r>
            <a:r>
              <a:rPr lang="tr-TR" dirty="0" smtClean="0"/>
              <a:t>, </a:t>
            </a:r>
            <a:r>
              <a:rPr lang="tr-TR" dirty="0" err="1" smtClean="0"/>
              <a:t>Maverdi</a:t>
            </a:r>
            <a:endParaRPr lang="tr-TR" dirty="0" smtClean="0"/>
          </a:p>
          <a:p>
            <a:r>
              <a:rPr lang="tr-TR" dirty="0" err="1" smtClean="0"/>
              <a:t>Edebü’l</a:t>
            </a:r>
            <a:r>
              <a:rPr lang="tr-TR" dirty="0" smtClean="0"/>
              <a:t>-Vezir, </a:t>
            </a:r>
            <a:r>
              <a:rPr lang="tr-TR" dirty="0" err="1" smtClean="0"/>
              <a:t>Maverdi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082008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chemeClr val="tx1"/>
                </a:solidFill>
              </a:rPr>
              <a:t>SEYAHATNAMELER</a:t>
            </a:r>
          </a:p>
          <a:p>
            <a:r>
              <a:rPr lang="tr-TR" sz="4000" dirty="0" err="1" smtClean="0">
                <a:solidFill>
                  <a:schemeClr val="tx1"/>
                </a:solidFill>
              </a:rPr>
              <a:t>İbn</a:t>
            </a:r>
            <a:r>
              <a:rPr lang="tr-TR" sz="4000" dirty="0" smtClean="0">
                <a:solidFill>
                  <a:schemeClr val="tx1"/>
                </a:solidFill>
              </a:rPr>
              <a:t> </a:t>
            </a:r>
            <a:r>
              <a:rPr lang="tr-TR" sz="4000" dirty="0" err="1" smtClean="0">
                <a:solidFill>
                  <a:schemeClr val="tx1"/>
                </a:solidFill>
              </a:rPr>
              <a:t>Batuta</a:t>
            </a:r>
            <a:r>
              <a:rPr lang="tr-TR" sz="4000" dirty="0" smtClean="0">
                <a:solidFill>
                  <a:schemeClr val="tx1"/>
                </a:solidFill>
              </a:rPr>
              <a:t> Seyahatnamesi</a:t>
            </a:r>
          </a:p>
          <a:p>
            <a:r>
              <a:rPr lang="tr-TR" sz="4000" dirty="0" err="1" smtClean="0">
                <a:solidFill>
                  <a:schemeClr val="tx1"/>
                </a:solidFill>
              </a:rPr>
              <a:t>Sefername</a:t>
            </a:r>
            <a:r>
              <a:rPr lang="tr-TR" sz="4000" dirty="0" smtClean="0">
                <a:solidFill>
                  <a:schemeClr val="tx1"/>
                </a:solidFill>
              </a:rPr>
              <a:t>, </a:t>
            </a:r>
            <a:r>
              <a:rPr lang="tr-TR" sz="4000" dirty="0" err="1" smtClean="0">
                <a:solidFill>
                  <a:schemeClr val="tx1"/>
                </a:solidFill>
              </a:rPr>
              <a:t>Nasr</a:t>
            </a:r>
            <a:r>
              <a:rPr lang="tr-TR" sz="4000" dirty="0" smtClean="0">
                <a:solidFill>
                  <a:schemeClr val="tx1"/>
                </a:solidFill>
              </a:rPr>
              <a:t>-ı </a:t>
            </a:r>
            <a:r>
              <a:rPr lang="tr-TR" sz="4000" dirty="0" err="1" smtClean="0">
                <a:solidFill>
                  <a:schemeClr val="tx1"/>
                </a:solidFill>
              </a:rPr>
              <a:t>Hüsrev</a:t>
            </a:r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dirty="0" err="1" smtClean="0">
                <a:solidFill>
                  <a:schemeClr val="tx1"/>
                </a:solidFill>
              </a:rPr>
              <a:t>İbn</a:t>
            </a:r>
            <a:r>
              <a:rPr lang="tr-TR" sz="4000" dirty="0" smtClean="0">
                <a:solidFill>
                  <a:schemeClr val="tx1"/>
                </a:solidFill>
              </a:rPr>
              <a:t> </a:t>
            </a:r>
            <a:r>
              <a:rPr lang="tr-TR" sz="4000" dirty="0" err="1" smtClean="0">
                <a:solidFill>
                  <a:schemeClr val="tx1"/>
                </a:solidFill>
              </a:rPr>
              <a:t>Şeddad</a:t>
            </a:r>
            <a:r>
              <a:rPr lang="tr-TR" sz="4000" dirty="0" smtClean="0">
                <a:solidFill>
                  <a:schemeClr val="tx1"/>
                </a:solidFill>
              </a:rPr>
              <a:t>, el-</a:t>
            </a:r>
            <a:r>
              <a:rPr lang="tr-TR" sz="4000" dirty="0" err="1" smtClean="0">
                <a:solidFill>
                  <a:schemeClr val="tx1"/>
                </a:solidFill>
              </a:rPr>
              <a:t>A’laku’l</a:t>
            </a:r>
            <a:r>
              <a:rPr lang="tr-TR" sz="4000" dirty="0" smtClean="0">
                <a:solidFill>
                  <a:schemeClr val="tx1"/>
                </a:solidFill>
              </a:rPr>
              <a:t>-</a:t>
            </a:r>
            <a:r>
              <a:rPr lang="tr-TR" sz="4000" dirty="0" err="1" smtClean="0">
                <a:solidFill>
                  <a:schemeClr val="tx1"/>
                </a:solidFill>
              </a:rPr>
              <a:t>Hatire</a:t>
            </a:r>
            <a:endParaRPr lang="tr-TR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sz="4000" dirty="0" smtClean="0"/>
              <a:t>Er-</a:t>
            </a:r>
            <a:r>
              <a:rPr lang="tr-TR" sz="4000" dirty="0" err="1" smtClean="0"/>
              <a:t>Rıhletü’l</a:t>
            </a:r>
            <a:r>
              <a:rPr lang="tr-TR" sz="4000" dirty="0" smtClean="0"/>
              <a:t>-</a:t>
            </a:r>
            <a:r>
              <a:rPr lang="tr-TR" sz="4000" dirty="0" err="1" smtClean="0"/>
              <a:t>Mağrıbiyye</a:t>
            </a:r>
            <a:r>
              <a:rPr lang="tr-TR" sz="4000" dirty="0" smtClean="0"/>
              <a:t>, </a:t>
            </a:r>
            <a:r>
              <a:rPr lang="tr-TR" sz="4000" dirty="0" err="1" smtClean="0"/>
              <a:t>İbn</a:t>
            </a:r>
            <a:r>
              <a:rPr lang="tr-TR" sz="4000" dirty="0" smtClean="0"/>
              <a:t> </a:t>
            </a:r>
            <a:r>
              <a:rPr lang="tr-TR" sz="4000" dirty="0" err="1" smtClean="0"/>
              <a:t>Hamaveyh</a:t>
            </a:r>
            <a:endParaRPr lang="tr-TR" sz="4000" dirty="0" smtClean="0"/>
          </a:p>
          <a:p>
            <a:r>
              <a:rPr lang="tr-TR" sz="4000" dirty="0" err="1" smtClean="0"/>
              <a:t>İbn</a:t>
            </a:r>
            <a:r>
              <a:rPr lang="tr-TR" sz="4000" dirty="0" smtClean="0"/>
              <a:t> </a:t>
            </a:r>
            <a:r>
              <a:rPr lang="tr-TR" sz="4000" dirty="0" err="1" smtClean="0"/>
              <a:t>Cübeyr</a:t>
            </a:r>
            <a:r>
              <a:rPr lang="tr-TR" sz="4000" dirty="0" smtClean="0"/>
              <a:t> Seyahatnamesi</a:t>
            </a:r>
          </a:p>
          <a:p>
            <a:r>
              <a:rPr lang="tr-TR" sz="4000" dirty="0" err="1" smtClean="0"/>
              <a:t>Tıhfetü’l</a:t>
            </a:r>
            <a:r>
              <a:rPr lang="tr-TR" sz="4000" dirty="0" smtClean="0"/>
              <a:t>-</a:t>
            </a:r>
            <a:r>
              <a:rPr lang="tr-TR" sz="4000" dirty="0" err="1" smtClean="0"/>
              <a:t>Elbab</a:t>
            </a:r>
            <a:r>
              <a:rPr lang="tr-TR" sz="4000" dirty="0" smtClean="0"/>
              <a:t> ve </a:t>
            </a:r>
            <a:r>
              <a:rPr lang="tr-TR" sz="4000" dirty="0" err="1" smtClean="0"/>
              <a:t>Nuhbetü’l</a:t>
            </a:r>
            <a:r>
              <a:rPr lang="tr-TR" sz="4000" dirty="0" smtClean="0"/>
              <a:t>-</a:t>
            </a:r>
            <a:r>
              <a:rPr lang="tr-TR" sz="4000" dirty="0" err="1" smtClean="0"/>
              <a:t>A’cab</a:t>
            </a:r>
            <a:r>
              <a:rPr lang="tr-TR" sz="4000" dirty="0" smtClean="0"/>
              <a:t>, Ebu </a:t>
            </a:r>
            <a:r>
              <a:rPr lang="tr-TR" sz="4000" dirty="0" err="1" smtClean="0"/>
              <a:t>Hamid</a:t>
            </a:r>
            <a:r>
              <a:rPr lang="tr-TR" sz="4000" dirty="0" smtClean="0"/>
              <a:t> el-</a:t>
            </a:r>
            <a:r>
              <a:rPr lang="tr-TR" sz="4000" dirty="0" err="1" smtClean="0"/>
              <a:t>Gırnati</a:t>
            </a:r>
            <a:endParaRPr lang="tr-TR" sz="4000" dirty="0" smtClean="0"/>
          </a:p>
          <a:p>
            <a:r>
              <a:rPr lang="tr-TR" sz="4000" dirty="0" err="1" smtClean="0"/>
              <a:t>Kitabü’l</a:t>
            </a:r>
            <a:r>
              <a:rPr lang="tr-TR" sz="4000" dirty="0" smtClean="0"/>
              <a:t>-</a:t>
            </a:r>
            <a:r>
              <a:rPr lang="tr-TR" sz="4000" dirty="0" err="1" smtClean="0"/>
              <a:t>İşarat</a:t>
            </a:r>
            <a:r>
              <a:rPr lang="tr-TR" sz="4000" dirty="0" smtClean="0"/>
              <a:t>, el-</a:t>
            </a:r>
            <a:r>
              <a:rPr lang="tr-TR" sz="4000" dirty="0" err="1" smtClean="0"/>
              <a:t>Herevi</a:t>
            </a:r>
            <a:endParaRPr lang="tr-TR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Plano</a:t>
            </a:r>
            <a:r>
              <a:rPr lang="tr-TR" sz="4000" dirty="0" smtClean="0"/>
              <a:t> </a:t>
            </a:r>
            <a:r>
              <a:rPr lang="tr-TR" sz="4000" dirty="0" err="1" smtClean="0"/>
              <a:t>Carpini</a:t>
            </a:r>
            <a:r>
              <a:rPr lang="tr-TR" sz="4000" dirty="0" smtClean="0"/>
              <a:t> Seyahatnamesi</a:t>
            </a:r>
          </a:p>
          <a:p>
            <a:r>
              <a:rPr lang="tr-TR" sz="4000" dirty="0" err="1" smtClean="0"/>
              <a:t>Petachia</a:t>
            </a:r>
            <a:r>
              <a:rPr lang="tr-TR" sz="4000" dirty="0" smtClean="0"/>
              <a:t> Seyahatnamesi</a:t>
            </a:r>
          </a:p>
          <a:p>
            <a:r>
              <a:rPr lang="tr-TR" sz="4000" dirty="0" err="1" smtClean="0"/>
              <a:t>Rubruck</a:t>
            </a:r>
            <a:r>
              <a:rPr lang="tr-TR" sz="4000" dirty="0" smtClean="0"/>
              <a:t> Seyahatnamesi</a:t>
            </a:r>
          </a:p>
          <a:p>
            <a:r>
              <a:rPr lang="tr-TR" sz="4000" dirty="0" err="1" smtClean="0"/>
              <a:t>Marko</a:t>
            </a:r>
            <a:r>
              <a:rPr lang="tr-TR" sz="4000" dirty="0" smtClean="0"/>
              <a:t> </a:t>
            </a:r>
            <a:r>
              <a:rPr lang="tr-TR" sz="4000" dirty="0" err="1" smtClean="0"/>
              <a:t>PoloSeyahatnamesi</a:t>
            </a:r>
            <a:endParaRPr lang="tr-TR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2664296"/>
          </a:xfrm>
        </p:spPr>
        <p:txBody>
          <a:bodyPr/>
          <a:lstStyle/>
          <a:p>
            <a:r>
              <a:rPr lang="tr-TR" dirty="0" err="1" smtClean="0"/>
              <a:t>Historie</a:t>
            </a:r>
            <a:r>
              <a:rPr lang="tr-TR" dirty="0" smtClean="0"/>
              <a:t> </a:t>
            </a:r>
            <a:r>
              <a:rPr lang="tr-TR" dirty="0" err="1" smtClean="0"/>
              <a:t>des</a:t>
            </a:r>
            <a:r>
              <a:rPr lang="tr-TR" dirty="0" smtClean="0"/>
              <a:t> </a:t>
            </a:r>
            <a:r>
              <a:rPr lang="tr-TR" dirty="0" err="1" smtClean="0"/>
              <a:t>Tartres</a:t>
            </a:r>
            <a:r>
              <a:rPr lang="tr-TR" dirty="0" smtClean="0"/>
              <a:t>, Aziz </a:t>
            </a:r>
            <a:r>
              <a:rPr lang="tr-TR" dirty="0" err="1" smtClean="0"/>
              <a:t>Quentin’li</a:t>
            </a:r>
            <a:r>
              <a:rPr lang="tr-TR" dirty="0" smtClean="0"/>
              <a:t> </a:t>
            </a:r>
            <a:r>
              <a:rPr lang="tr-TR" dirty="0" err="1" smtClean="0"/>
              <a:t>Simon</a:t>
            </a:r>
            <a:endParaRPr lang="tr-TR" dirty="0" smtClean="0"/>
          </a:p>
          <a:p>
            <a:r>
              <a:rPr lang="tr-TR" dirty="0" err="1" smtClean="0"/>
              <a:t>Seferhâ</a:t>
            </a:r>
            <a:r>
              <a:rPr lang="tr-TR" dirty="0" smtClean="0"/>
              <a:t>, </a:t>
            </a:r>
            <a:r>
              <a:rPr lang="tr-TR" dirty="0" err="1" smtClean="0"/>
              <a:t>Tudela’lı</a:t>
            </a:r>
            <a:r>
              <a:rPr lang="tr-TR" dirty="0" smtClean="0"/>
              <a:t> </a:t>
            </a:r>
            <a:r>
              <a:rPr lang="tr-TR" dirty="0" err="1" smtClean="0"/>
              <a:t>Bünyamin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112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</dc:creator>
  <cp:lastModifiedBy>admin</cp:lastModifiedBy>
  <cp:revision>2</cp:revision>
  <dcterms:created xsi:type="dcterms:W3CDTF">2020-05-08T11:40:14Z</dcterms:created>
  <dcterms:modified xsi:type="dcterms:W3CDTF">2020-05-08T11:56:29Z</dcterms:modified>
</cp:coreProperties>
</file>