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8" r:id="rId3"/>
    <p:sldId id="261" r:id="rId4"/>
    <p:sldId id="270" r:id="rId5"/>
    <p:sldId id="262"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4" autoAdjust="0"/>
  </p:normalViewPr>
  <p:slideViewPr>
    <p:cSldViewPr snapToGrid="0">
      <p:cViewPr varScale="1">
        <p:scale>
          <a:sx n="51" d="100"/>
          <a:sy n="51" d="100"/>
        </p:scale>
        <p:origin x="12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4E94A-B635-4EA4-8F44-4A04B793AF45}" type="datetimeFigureOut">
              <a:rPr lang="tr-TR" smtClean="0"/>
              <a:t>17.10.2024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62504-197A-4BE7-B90B-63E8FC06B86F}" type="slidenum">
              <a:rPr lang="tr-TR" smtClean="0"/>
              <a:t>‹#›</a:t>
            </a:fld>
            <a:endParaRPr lang="tr-TR"/>
          </a:p>
        </p:txBody>
      </p:sp>
    </p:spTree>
    <p:extLst>
      <p:ext uri="{BB962C8B-B14F-4D97-AF65-F5344CB8AC3E}">
        <p14:creationId xmlns:p14="http://schemas.microsoft.com/office/powerpoint/2010/main" val="118507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03564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91668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60208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06243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CC617FA-2C27-4410-A6E8-C54B1377A81B}"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2984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78301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C617FA-2C27-4410-A6E8-C54B1377A81B}"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407757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C617FA-2C27-4410-A6E8-C54B1377A81B}"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4073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C617FA-2C27-4410-A6E8-C54B1377A81B}"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198047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351234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C617FA-2C27-4410-A6E8-C54B1377A81B}"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F50991D-FBAB-4A68-BF2D-93BACC61F242}" type="slidenum">
              <a:rPr lang="tr-TR" smtClean="0"/>
              <a:t>‹#›</a:t>
            </a:fld>
            <a:endParaRPr lang="tr-TR"/>
          </a:p>
        </p:txBody>
      </p:sp>
    </p:spTree>
    <p:extLst>
      <p:ext uri="{BB962C8B-B14F-4D97-AF65-F5344CB8AC3E}">
        <p14:creationId xmlns:p14="http://schemas.microsoft.com/office/powerpoint/2010/main" val="206442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617FA-2C27-4410-A6E8-C54B1377A81B}"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0991D-FBAB-4A68-BF2D-93BACC61F242}" type="slidenum">
              <a:rPr lang="tr-TR" smtClean="0"/>
              <a:t>‹#›</a:t>
            </a:fld>
            <a:endParaRPr lang="tr-TR"/>
          </a:p>
        </p:txBody>
      </p:sp>
    </p:spTree>
    <p:extLst>
      <p:ext uri="{BB962C8B-B14F-4D97-AF65-F5344CB8AC3E}">
        <p14:creationId xmlns:p14="http://schemas.microsoft.com/office/powerpoint/2010/main" val="365494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368169"/>
            <a:ext cx="9144000" cy="2387600"/>
          </a:xfrm>
        </p:spPr>
        <p:txBody>
          <a:bodyPr/>
          <a:lstStyle/>
          <a:p>
            <a:r>
              <a:rPr lang="tr-TR" dirty="0" smtClean="0">
                <a:latin typeface="Times New Roman" panose="02020603050405020304" pitchFamily="18" charset="0"/>
                <a:cs typeface="Times New Roman" panose="02020603050405020304" pitchFamily="18" charset="0"/>
              </a:rPr>
              <a:t>Hayvan Genetik Kaynaklarının Korunması</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5191432"/>
            <a:ext cx="9144000" cy="1433052"/>
          </a:xfrm>
        </p:spPr>
        <p:txBody>
          <a:bodyPr>
            <a:normAutofit/>
          </a:bodyPr>
          <a:lstStyle/>
          <a:p>
            <a:r>
              <a:rPr lang="tr-TR" sz="2800" dirty="0" smtClean="0">
                <a:latin typeface="Times New Roman" panose="02020603050405020304" pitchFamily="18" charset="0"/>
                <a:cs typeface="Times New Roman" panose="02020603050405020304" pitchFamily="18" charset="0"/>
              </a:rPr>
              <a:t>Doç. Dr. Seyrani KONCAGÜL</a:t>
            </a:r>
          </a:p>
          <a:p>
            <a:r>
              <a:rPr lang="tr-TR" sz="2800" dirty="0" smtClean="0">
                <a:latin typeface="Times New Roman" panose="02020603050405020304" pitchFamily="18" charset="0"/>
                <a:cs typeface="Times New Roman" panose="02020603050405020304" pitchFamily="18" charset="0"/>
              </a:rPr>
              <a:t>Dr. Öğr. Üyesi Ahmet UÇAR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871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26181" t="33576" r="28305" b="19293"/>
          <a:stretch/>
        </p:blipFill>
        <p:spPr>
          <a:xfrm>
            <a:off x="235973" y="0"/>
            <a:ext cx="11720052" cy="6826631"/>
          </a:xfrm>
          <a:prstGeom prst="rect">
            <a:avLst/>
          </a:prstGeom>
        </p:spPr>
      </p:pic>
    </p:spTree>
    <p:extLst>
      <p:ext uri="{BB962C8B-B14F-4D97-AF65-F5344CB8AC3E}">
        <p14:creationId xmlns:p14="http://schemas.microsoft.com/office/powerpoint/2010/main" val="417700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006" y="248499"/>
            <a:ext cx="11653246" cy="3258788"/>
          </a:xfrm>
        </p:spPr>
        <p:txBody>
          <a:bodyPr>
            <a:normAutofit lnSpcReduction="10000"/>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Eğer, bir ekosistemde yaşayan canlıların kendi aralarında ve ayrıca canlılar ile cansızlar arasında, durmadan süregelen çeşitli doğal etkileşimler yok ise, oradaki canlıların nesli, bir kaç kuşak içinde yok olmaya </a:t>
            </a:r>
            <a:r>
              <a:rPr lang="tr-TR" dirty="0" smtClean="0">
                <a:latin typeface="Times New Roman" panose="02020603050405020304" pitchFamily="18" charset="0"/>
                <a:cs typeface="Times New Roman" panose="02020603050405020304" pitchFamily="18" charset="0"/>
              </a:rPr>
              <a:t>mahkûmdur. Ayrıca</a:t>
            </a:r>
            <a:r>
              <a:rPr lang="tr-TR" dirty="0">
                <a:latin typeface="Times New Roman" panose="02020603050405020304" pitchFamily="18" charset="0"/>
                <a:cs typeface="Times New Roman" panose="02020603050405020304" pitchFamily="18" charset="0"/>
              </a:rPr>
              <a:t>, eğer bir tür içinde genetik çeşitlilik yok ise, o tür bir kaç nesil içinde yok olacaktır.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7371"/>
            <a:ext cx="6212689" cy="3479106"/>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689" y="3180046"/>
            <a:ext cx="5910719" cy="3546431"/>
          </a:xfrm>
          <a:prstGeom prst="rect">
            <a:avLst/>
          </a:prstGeom>
        </p:spPr>
      </p:pic>
    </p:spTree>
    <p:extLst>
      <p:ext uri="{BB962C8B-B14F-4D97-AF65-F5344CB8AC3E}">
        <p14:creationId xmlns:p14="http://schemas.microsoft.com/office/powerpoint/2010/main" val="6898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470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2838" y="263047"/>
            <a:ext cx="7127310" cy="6475956"/>
          </a:xfrm>
        </p:spPr>
        <p:txBody>
          <a:bodyPr>
            <a:normAutofit/>
          </a:bodyPr>
          <a:lstStyle/>
          <a:p>
            <a:pPr marL="0" indent="0" algn="just">
              <a:lnSpc>
                <a:spcPct val="150000"/>
              </a:lnSpc>
              <a:buNone/>
            </a:pPr>
            <a:r>
              <a:rPr lang="tr-TR" sz="3000" b="1" dirty="0">
                <a:latin typeface="Times New Roman" panose="02020603050405020304" pitchFamily="18" charset="0"/>
                <a:cs typeface="Times New Roman" panose="02020603050405020304" pitchFamily="18" charset="0"/>
              </a:rPr>
              <a:t>Ekosistem çeşitliliği </a:t>
            </a:r>
            <a:r>
              <a:rPr lang="tr-TR" sz="3000" dirty="0" err="1">
                <a:latin typeface="Times New Roman" panose="02020603050405020304" pitchFamily="18" charset="0"/>
                <a:cs typeface="Times New Roman" panose="02020603050405020304" pitchFamily="18" charset="0"/>
              </a:rPr>
              <a:t>biyoçeşitliliğin</a:t>
            </a:r>
            <a:r>
              <a:rPr lang="tr-TR" sz="3000" dirty="0">
                <a:latin typeface="Times New Roman" panose="02020603050405020304" pitchFamily="18" charset="0"/>
                <a:cs typeface="Times New Roman" panose="02020603050405020304" pitchFamily="18" charset="0"/>
              </a:rPr>
              <a:t> birinci öğesidir. Ekosistem çeşitliliği, ilgili ekosistemi oluşturan çeşitli parçaların, yer ve zaman içinde gösterdikleri değişimlere bağlı olarak, onların bir fonksiyonu şeklinde ortaya çıkmaktadır. Bu nedenle, yeryüzü üzerinde değişik ekosistem tipleri vardır. Yine bu etkenlere bağlı olarak, bir ekosistem içinde farklı habitat çeşitliliği görülür.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409" y="963566"/>
            <a:ext cx="4776592" cy="4475080"/>
          </a:xfrm>
          <a:prstGeom prst="rect">
            <a:avLst/>
          </a:prstGeom>
        </p:spPr>
      </p:pic>
    </p:spTree>
    <p:extLst>
      <p:ext uri="{BB962C8B-B14F-4D97-AF65-F5344CB8AC3E}">
        <p14:creationId xmlns:p14="http://schemas.microsoft.com/office/powerpoint/2010/main" val="288703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127</Words>
  <Application>Microsoft Office PowerPoint</Application>
  <PresentationFormat>Geniş ekran</PresentationFormat>
  <Paragraphs>5</Paragraphs>
  <Slides>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vt:i4>
      </vt:variant>
    </vt:vector>
  </HeadingPairs>
  <TitlesOfParts>
    <vt:vector size="10" baseType="lpstr">
      <vt:lpstr>Arial</vt:lpstr>
      <vt:lpstr>Calibri</vt:lpstr>
      <vt:lpstr>Calibri Light</vt:lpstr>
      <vt:lpstr>Times New Roman</vt:lpstr>
      <vt:lpstr>Office Teması</vt:lpstr>
      <vt:lpstr>Hayvan Genetik Kaynaklarının Korunması</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Hayvan Genetik Kaynaklarının Korunması</dc:title>
  <dc:creator>PC</dc:creator>
  <cp:lastModifiedBy>PC</cp:lastModifiedBy>
  <cp:revision>29</cp:revision>
  <dcterms:created xsi:type="dcterms:W3CDTF">2024-10-02T08:04:12Z</dcterms:created>
  <dcterms:modified xsi:type="dcterms:W3CDTF">2024-10-17T12:17:42Z</dcterms:modified>
</cp:coreProperties>
</file>