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1" r:id="rId32"/>
    <p:sldId id="287" r:id="rId33"/>
    <p:sldId id="288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50937-526D-4D5A-817E-387E81EDA262}" type="datetimeFigureOut">
              <a:rPr lang="tr-TR" smtClean="0"/>
              <a:pPr/>
              <a:t>19.01.2020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E673C-167A-400E-AFF3-9A4DE1A61AD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Öğretim Görevlisi 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Meltem ÖZDUYAN KILIÇ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Askeri Hemşire Okulu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1939 Ankara’da MSB bağlı olarak açılmıştır.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Bütçe sorunları nedeniyle 1947’de kapatılmış, öğrencileri Kızılay Hemşire Okulu’na nakledilmiştir.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Tevfik Sağlam Hemşirelik Lisesi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1943 yılında Verem Savaş Derneği tarafından.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Tüberküloz Hemşiresi yetiştirilmiştir.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Eğitim süresi 2 yıl.</a:t>
            </a: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Sağlık Okulları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1954 yılında 6283 sayılı Hemşirelik Kanunu 7. maddesi gereğince, 1957 yılında “Hemşire Yardımcısı” yetiştirmek üzere ilkokula dayalı kurslar açılmıştır.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18-30 yaş arası öğrenciler, 1-1.5 yıl eğitim sonrası çalışma hayatına.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Sağlık Okulları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1967’de öğretim süresi 3 yıl, 1976’da 5 yıla çıkarılmıştır.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1981’den sonra SML statüsüne çıkarılmıştır.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1993 yılında Sağlık Meslek Liseleri Yönetmeliği’ne geçici bir madde eklenerek Sağlık Okulu mezunları sınava tabi tutulup SML diploması almıştır.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1996 SB ve YÖK anlaşma, hemşirelik bölümüne öğrenci alınmayacak.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2001 yılında anlaşma tek taraflı iptal.- YÖK yargı kararı-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2004 yılında SB meslek liselerinin MEB devri.</a:t>
            </a:r>
          </a:p>
          <a:p>
            <a:pPr>
              <a:lnSpc>
                <a:spcPct val="150000"/>
              </a:lnSpc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Fakülteleri- Ege Üniversitesi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1955 Ege Üniversitesi Hemşirelik Y.O.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Kurucusu Prof. Dr.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Muhiddin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Erel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Dersler tıp fakültesi ile birlikte yürütülmüştür.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mezunları: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Emine Cihan Tarhan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İnci Morali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Erefe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meslek dersi öğretmeni: Doç. Dr. Aysel Kumral.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Fakülteleri- Ege Üniversitesi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1981 yılına kadar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braşlaşmış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mezunlar verirken, 1981 sonrası lisans düzeyinde hemşire mezun etmeye başlanmıştır.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1963’te tıp bilimleri doktorası, 1973’te hemşirelik doktorası.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1975 akademik kadro açılması.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1982 ilk hemşire müdür: Doç. Dr.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Leman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Birol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Fakülteleri- Ege Üniversitesi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1999’dan itibaren erkek öğrenci de almıştır.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2007’de Sağlık Bilimleri Fakültesi kurulmuştur.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2011’de Hemşirelik Fakültesi kurulmuştur.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Fakülteleri- İstanbul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FN.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1961  yılında SSYB Prof. Dr. Ragıp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Üner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müdürü Perihan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Velioğlu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1965’te ilk mezunlarını vermiştir.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1971 yılında sağlık lisesi mezunları kabul edilmiştir.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- İstanbul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FN.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1975 yılında İstanbul Üniversitesi Tıp Fakültesi’ne bağlanmıştır.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2011 yılında Hemşirelik Fakültesi olmuştur. </a:t>
            </a:r>
          </a:p>
          <a:p>
            <a:pPr algn="just">
              <a:lnSpc>
                <a:spcPct val="150000"/>
              </a:lnSpc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6 İçerik Yer Tutucusu" descr="indi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0150" y="980728"/>
            <a:ext cx="3753817" cy="5184575"/>
          </a:xfrm>
        </p:spPr>
      </p:pic>
      <p:pic>
        <p:nvPicPr>
          <p:cNvPr id="8" name="7 İçerik Yer Tutucusu" descr="indir (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88024" y="1052736"/>
            <a:ext cx="3816423" cy="5184576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Hacettepe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1961 Yüksek Hemşirelik ve Sağman Okulu.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hemşire öğretmen kadrosu: Eren Kum, Nebahat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Büyükoktay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Esma Deniz ve Şerife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Sözeri’dir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1967 Sağlık Bilimleri Fakültesi’ne bağlı.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Hacettepe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hemşire müdürü Eren Kum’dur.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1981’e kadar öğretim süresi 5 yıldır. – 1 yıl lisan eğitimi-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1990’da 8 anabilim dalı kurulmuştur.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1985-1991 arası ön lisans+lisans eğitimi.</a:t>
            </a:r>
          </a:p>
          <a:p>
            <a:pPr algn="just"/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Hacettepe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lisans üstü eğitim veren hemşirelik okuludur.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2012  yılında Hemşirelik Fakültesi olmuştur.- ilk dekanı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Fisun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Terzioğlu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.-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Erzurum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1977’de fiilen açılmıştır.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1982-1983 öğretim yılından itibaren öğrenci alımına başlamıştır.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müdürü Prof. Dr. Şermin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Kalaycı’dır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1990’da lisansüstü eğitim.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2009 Sağlık Bilimleri Fakültesi bünyesinde.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GATA Hemşirelik Y.O.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1985-1986 ders yılında açılmıştır.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Okul komutanı Prof. Dr.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Tbp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Alb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Daniş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Kamalı’dır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1998 yılına kadar subay statüsünde öğrenci almıştır.- 2002 itibari ile sivil mezun.-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GATA Hemşirelik Y.O.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hemşire müdürü Prof. Dr. Deniz Sağ.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Alb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Nur İnanç’tır.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Dokuz Eylül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1992’de kurulmuş, 1994-1995 ders yılında eğitime başlamıştır.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müdürü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Leman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Birol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Bilim uzmanlığı 1994-1995, doktora programı 2005-2006’da başlamıştır. 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2011’de Hemşirelik Fakülte’si olmuştur. 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Marmara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1992 yılında kurulmuş, 1993-1994 yılları arasında eğitim ve öğretime başlamıştır.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müdürü Prof. Dr. Hediye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Arslan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1992’de Gastroenteroloji- Endoskopi Hemşireliği Yüksek Lisans programı açılmıştır.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1995’te tüm anabilim dallarında Yüksek Lisans programı açılmıştır.   </a:t>
            </a: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–Ankara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1992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yılında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Hastanesinin yanında yer alan Atatürk Sağlık Meslek Lisesi binasında Cebeci Sağlık Hizmetleri Meslek Yüksekokulu eğitim öğretime başlamıştır.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1992-1996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yılları arasında Atatürk Sağlık Meslek Lisesi ve Ankara Üniversitesi Cebeci Sağlık Hizmetleri Meslek Yüksekokulu aynı anda hizmet vermiştir.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Üniversitesi Cebeci Sağlık Hizmetleri Meslek Yüksekokulunun ilk müdürü Prof. Dr. Mehmet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Kıyan’dır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Ankara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1995‑1996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eğitim öğretim yılından itibaren Ankara Üniversitesi Cebeci Sağlık Yüksekokulu kurulmuştur.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1998‑1999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eğitim öğretim yılında Ankara Üniversitesi Cebeci Sağlık Yüksekokuluna hemşirelik ve ebelik bölümleri olmak üzere eğitime başlamıştır.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Üniversitesi Cebeci Sağlık Yüksekokulunun ilk müdürü Prof. Dr. İlksen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Turhanoğlu’dur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Prof. Dr. Besim Ömer Akalın</a:t>
            </a:r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6 İçerik Yer Tutucusu" descr="indir 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33166"/>
            <a:ext cx="3672408" cy="4676154"/>
          </a:xfrm>
        </p:spPr>
      </p:pic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1862’de İstanbul’da doğmuştur.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Askeri hekim, Kızılay’da hizmet vermiştir.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TBMM 5. ve 6. dönem millet vekilliği.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1907’de Londra, Kızılhaç Konferansı-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Florance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1911 Kızılhaç Washington kongresi, hemşirelik ve branşlaşma.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Hemşirelik Yüksek Okulları ve Fakülteleri – Ankara </a:t>
            </a:r>
            <a:r>
              <a:rPr lang="tr-T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Üni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 Hemşirelik ve ebelik eğitimi, 2007 yılına kadar Ankara Üniversitesi Cebeci Sağlık Yüksekokulu olarak devam etmiştir.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2007’den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sonra Hemşirelik ve Ebelik bölümleri Sağlık Bilimleri Fakültesi çatısı altına devredilmiştir.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yılında Bakanlar Kurulu kararı ile Hemşirelik Fakültesi iki bölümlü (Hemşirelik ve Ebelik)  olarak kurulmuştur.</a:t>
            </a:r>
            <a:r>
              <a:rPr lang="tr-T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Meslek Liseleri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Yüksek Okulları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Hemşirelik Fakülteleri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Sorular ….</a:t>
            </a:r>
          </a:p>
          <a:p>
            <a:r>
              <a:rPr lang="tr-TR" dirty="0" smtClean="0"/>
              <a:t>Katkılar…..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indi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692696"/>
            <a:ext cx="7704856" cy="554461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1912 Besim Ömer Paşa önderliğinde Kızılay Derneği (Hilal-i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Ahmer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Cemiyeti)’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nin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Kadırga Hastanesi’nde 6 aylık hasta bakıcı kursu. </a:t>
            </a:r>
          </a:p>
          <a:p>
            <a:pPr lvl="1"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Kerime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Salahor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Safiye Hüseyin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Elbi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Münire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İsmail.</a:t>
            </a:r>
          </a:p>
          <a:p>
            <a:pPr algn="just">
              <a:lnSpc>
                <a:spcPct val="150000"/>
              </a:lnSpc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Amiral Bristol Özel Sağlık Lisesi</a:t>
            </a:r>
          </a:p>
          <a:p>
            <a:pPr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Amerikalı’lar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İstanbul’da bulunan müttefiklerin sağlık gereksinimini karşılamak üzere- Robert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Collage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Kız Bölümü adı altında-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1920 İlk Amerikan Hastanesi ve “Hasta Bakıcı Dershanesi” adı altında okul.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Öğretim süresi 2 yıl 6 ay.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1929’da 3 yıl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1957 4 yıl- 1957’den sonra Kızılay Hemşire Okulu’nda 3 ay kurs sonrası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diplama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Amiral Bristol Özel Sağlık Lisesi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1973 yılına kadar yalnız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Amerika’lı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müdürler, 1973 sonrası ilk Türk Müdür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Gülsevim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Çeviker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1995 Koç Vakfı’na devir.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Kızılay Özel Hemşirelik Lisesi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21 Şubat 1925 İstanbul.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Kızılay kongresinde bir okul açılmaya karar verilmiştir.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Prof. Dr. Besim Ömer Akalın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Prof. Dr. Akil Muhtar Özden</a:t>
            </a:r>
          </a:p>
          <a:p>
            <a:pPr lvl="1" algn="just"/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Ord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Prof. Dr. Tevfik Sağlam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Ziya Nuri Paşa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Safiye Hüseyin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Elbi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Kızılay Özel Hemşirelik Lisesi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16 öğrenci ile açılmış.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Müdürü Dr. Ömer Lütfü Eti.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Öğretim süresi 2 yıl 3 ay.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İlk mezunlar başhemşire.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1936’da orta okul mezunları okula kabul edilmeye başlanmış, öğretim süresi 3 yıla çıkmıştır.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Türkiye’de Hemşirelik Eğitimi ve Gelişimi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Kızılay Özel Hemşirelik Lisesi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1945-1947 arasında MV. Esma Deniz , öğrencilerin “Şapka” giymesini sağlamıştır.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1948 ilk Türk hemşire müdür Asuman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Türer’dir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Öğretim müfredatını yenilemiştir.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1958 yılında eğitim 4 yıla çıkmıştır.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2004-2005 ders yılında kapatılmıştır.</a:t>
            </a:r>
          </a:p>
          <a:p>
            <a:pPr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1202</Words>
  <Application>Microsoft Office PowerPoint</Application>
  <PresentationFormat>Ekran Gösterisi (4:3)</PresentationFormat>
  <Paragraphs>166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4" baseType="lpstr">
      <vt:lpstr>Ofis Teması</vt:lpstr>
      <vt:lpstr>Türkiye’de Hemşirelik Eğitimi ve Gelişimi</vt:lpstr>
      <vt:lpstr>Slayt 2</vt:lpstr>
      <vt:lpstr>Prof. Dr. Besim Ömer Akalın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Türkiye’de Hemşirelik Eğitimi ve Gelişimi</vt:lpstr>
      <vt:lpstr>Slayt 32</vt:lpstr>
      <vt:lpstr>Slayt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Türkiye’de Hemşirelik Eğitimi ve Gelişimi</dc:title>
  <dc:creator>Kemal Toprak KILIÇ</dc:creator>
  <cp:lastModifiedBy>Kemal Toprak KILIÇ</cp:lastModifiedBy>
  <cp:revision>13</cp:revision>
  <dcterms:created xsi:type="dcterms:W3CDTF">2019-10-20T11:33:01Z</dcterms:created>
  <dcterms:modified xsi:type="dcterms:W3CDTF">2020-01-19T20:34:28Z</dcterms:modified>
</cp:coreProperties>
</file>