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3" r:id="rId6"/>
    <p:sldId id="669" r:id="rId7"/>
    <p:sldId id="691" r:id="rId8"/>
    <p:sldId id="692" r:id="rId9"/>
    <p:sldId id="688" r:id="rId10"/>
    <p:sldId id="67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WORD ŞEKİL UYGULAMALARI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400" b="1" dirty="0" smtClean="0"/>
          </a:p>
          <a:p>
            <a:pPr algn="just">
              <a:buClr>
                <a:srgbClr val="0000CC"/>
              </a:buClr>
            </a:pPr>
            <a:endParaRPr lang="tr-TR" sz="1400" b="1" dirty="0" smtClean="0"/>
          </a:p>
          <a:p>
            <a:r>
              <a:rPr lang="tr-TR" sz="1400" b="1" dirty="0"/>
              <a:t>Dersin Öğrenme Kazanımı:</a:t>
            </a:r>
            <a:endParaRPr lang="tr-TR" sz="1400" dirty="0"/>
          </a:p>
          <a:p>
            <a:pPr marL="0" indent="0">
              <a:buNone/>
            </a:pPr>
            <a:endParaRPr lang="tr-TR" sz="1400" dirty="0"/>
          </a:p>
          <a:p>
            <a:r>
              <a:rPr lang="tr-TR" sz="1400" dirty="0"/>
              <a:t>Microsoft Word kelime işlemci programı ile </a:t>
            </a:r>
            <a:r>
              <a:rPr lang="tr-TR" sz="1400" b="1" dirty="0"/>
              <a:t>şekil çizebilme</a:t>
            </a:r>
            <a:r>
              <a:rPr lang="tr-TR" sz="1400" dirty="0"/>
              <a:t> kazanımı elde edilmesi hedeflenmektedir.</a:t>
            </a:r>
          </a:p>
          <a:p>
            <a:pPr marL="0" indent="0">
              <a:buNone/>
            </a:pPr>
            <a:endParaRPr lang="tr-TR" sz="1400" dirty="0"/>
          </a:p>
          <a:p>
            <a:pPr marL="0" indent="0">
              <a:buNone/>
            </a:pPr>
            <a:endParaRPr lang="tr-TR" sz="1400" dirty="0"/>
          </a:p>
          <a:p>
            <a:pPr marL="0" indent="0">
              <a:buNone/>
            </a:pPr>
            <a:endParaRPr lang="tr-TR" sz="1400" dirty="0"/>
          </a:p>
          <a:p>
            <a:r>
              <a:rPr lang="tr-TR" sz="1400" b="1" dirty="0"/>
              <a:t>Kullanılan Öğretim Yöntem ve Tekniği:</a:t>
            </a:r>
            <a:endParaRPr lang="tr-TR" sz="1400" dirty="0"/>
          </a:p>
          <a:p>
            <a:pPr marL="0" indent="0">
              <a:buNone/>
            </a:pPr>
            <a:endParaRPr lang="tr-TR" sz="1400" dirty="0"/>
          </a:p>
          <a:p>
            <a:r>
              <a:rPr lang="tr-TR" sz="1400" dirty="0"/>
              <a:t>Bilgisayar destekli sözlü sunum, anlatım, uygulama, soru ve cevap, ev </a:t>
            </a:r>
            <a:r>
              <a:rPr lang="tr-TR" sz="1400" dirty="0" smtClean="0"/>
              <a:t>ödevi</a:t>
            </a:r>
            <a:r>
              <a:rPr lang="tr-TR" sz="1400" dirty="0"/>
              <a:t/>
            </a:r>
            <a:br>
              <a:rPr lang="tr-TR" sz="1400" dirty="0"/>
            </a:b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63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34" y="1460148"/>
            <a:ext cx="5267325" cy="10477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058" y="2824482"/>
            <a:ext cx="509587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697" y="1810984"/>
            <a:ext cx="55626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7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84" y="1676223"/>
            <a:ext cx="500062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034" y="1222296"/>
            <a:ext cx="4733925" cy="20859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96" y="3125787"/>
            <a:ext cx="510540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2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791" y="1352197"/>
            <a:ext cx="470535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25976</TotalTime>
  <Words>88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961</cp:revision>
  <cp:lastPrinted>2016-10-24T07:53:35Z</cp:lastPrinted>
  <dcterms:created xsi:type="dcterms:W3CDTF">2016-09-18T09:35:24Z</dcterms:created>
  <dcterms:modified xsi:type="dcterms:W3CDTF">2020-02-28T08:16:00Z</dcterms:modified>
</cp:coreProperties>
</file>