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2"/>
  </p:notesMasterIdLst>
  <p:handoutMasterIdLst>
    <p:handoutMasterId r:id="rId13"/>
  </p:handoutMasterIdLst>
  <p:sldIdLst>
    <p:sldId id="668" r:id="rId4"/>
    <p:sldId id="607" r:id="rId5"/>
    <p:sldId id="693" r:id="rId6"/>
    <p:sldId id="669" r:id="rId7"/>
    <p:sldId id="691" r:id="rId8"/>
    <p:sldId id="692" r:id="rId9"/>
    <p:sldId id="688" r:id="rId10"/>
    <p:sldId id="673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38" y="5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BİLGİ TEKNOLOJİLERİ VE KULLANIMI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2145" y="4213180"/>
            <a:ext cx="8479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ARZUHAN BURCU GÜLTEKİN</a:t>
            </a:r>
          </a:p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SORUMLU ASİSTAN: EMİR SUNGUROĞLU</a:t>
            </a:r>
          </a:p>
          <a:p>
            <a:pPr algn="ctr">
              <a:spcAft>
                <a:spcPts val="0"/>
              </a:spcAft>
            </a:pPr>
            <a:endParaRPr lang="tr-TR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MICROSOFT OFFICE WORD ŞEKİL UYGULAMALARI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44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400" b="1" dirty="0" smtClean="0"/>
          </a:p>
          <a:p>
            <a:pPr algn="just">
              <a:buClr>
                <a:srgbClr val="0000CC"/>
              </a:buClr>
            </a:pPr>
            <a:endParaRPr lang="tr-TR" sz="1400" b="1" dirty="0" smtClean="0"/>
          </a:p>
          <a:p>
            <a:r>
              <a:rPr lang="tr-TR" sz="1400" b="1" dirty="0"/>
              <a:t>Dersin Öğrenme Kazanımı:</a:t>
            </a: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r>
              <a:rPr lang="tr-TR" sz="1400" dirty="0"/>
              <a:t>Microsoft Word kelime işlemci programı ile </a:t>
            </a:r>
            <a:r>
              <a:rPr lang="tr-TR" sz="1400" b="1" dirty="0"/>
              <a:t>şekil çizebilme</a:t>
            </a:r>
            <a:r>
              <a:rPr lang="tr-TR" sz="1400" dirty="0"/>
              <a:t> kazanımı elde edilmesi hedeflenmektedir.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r>
              <a:rPr lang="tr-TR" sz="1400" b="1" dirty="0"/>
              <a:t>Kullanılan Öğretim Yöntem ve Tekniği:</a:t>
            </a: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r>
              <a:rPr lang="tr-TR" sz="1400" dirty="0"/>
              <a:t>Bilgisayar destekli sözlü sunum, anlatım, uygulama, soru ve cevap, ev </a:t>
            </a:r>
            <a:r>
              <a:rPr lang="tr-TR" sz="1400" dirty="0" smtClean="0"/>
              <a:t>ödevi</a:t>
            </a:r>
            <a:r>
              <a:rPr lang="tr-TR" sz="1400" dirty="0"/>
              <a:t/>
            </a:r>
            <a:br>
              <a:rPr lang="tr-TR" sz="1400" dirty="0"/>
            </a:b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79" y="1167713"/>
            <a:ext cx="8517837" cy="4468903"/>
          </a:xfrm>
        </p:spPr>
        <p:txBody>
          <a:bodyPr anchor="t">
            <a:noAutofit/>
          </a:bodyPr>
          <a:lstStyle/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algn="just">
              <a:buClr>
                <a:srgbClr val="0000CC"/>
              </a:buClr>
            </a:pPr>
            <a:endParaRPr lang="tr-TR" sz="1600" b="1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4" y="1460148"/>
            <a:ext cx="5267325" cy="10477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58" y="2824482"/>
            <a:ext cx="50958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97" y="1810984"/>
            <a:ext cx="55626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4" y="1676223"/>
            <a:ext cx="50006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4" y="1222296"/>
            <a:ext cx="4733925" cy="20859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6" y="3125787"/>
            <a:ext cx="51054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91" y="1352197"/>
            <a:ext cx="47053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25976</TotalTime>
  <Words>88</Words>
  <Application>Microsoft Office PowerPoint</Application>
  <PresentationFormat>Ekran Gösterisi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961</cp:revision>
  <cp:lastPrinted>2016-10-24T07:53:35Z</cp:lastPrinted>
  <dcterms:created xsi:type="dcterms:W3CDTF">2016-09-18T09:35:24Z</dcterms:created>
  <dcterms:modified xsi:type="dcterms:W3CDTF">2020-02-28T08:16:00Z</dcterms:modified>
</cp:coreProperties>
</file>