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52" r:id="rId2"/>
    <p:sldId id="289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4"/>
  </p:normalViewPr>
  <p:slideViewPr>
    <p:cSldViewPr snapToGrid="0" snapToObjects="1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E734D5-37F1-45FE-A29A-39CD5C895A48}" type="doc">
      <dgm:prSet loTypeId="urn:microsoft.com/office/officeart/2005/8/layout/radial2" loCatId="relationship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815031A4-FF47-4747-8A90-D1C60BBAA9ED}">
      <dgm:prSet phldrT="[Text]" custT="1"/>
      <dgm:spPr/>
      <dgm:t>
        <a:bodyPr/>
        <a:lstStyle/>
        <a:p>
          <a:r>
            <a:rPr lang="tr-TR" sz="2000" b="1" dirty="0"/>
            <a:t>Farklılık Testleri</a:t>
          </a:r>
        </a:p>
      </dgm:t>
    </dgm:pt>
    <dgm:pt modelId="{49DBE2D4-4D85-4C5E-BA46-41111BD55537}" type="parTrans" cxnId="{617A9F66-1457-4932-AFA3-2240AEB42B7E}">
      <dgm:prSet/>
      <dgm:spPr/>
      <dgm:t>
        <a:bodyPr/>
        <a:lstStyle/>
        <a:p>
          <a:endParaRPr lang="tr-TR"/>
        </a:p>
      </dgm:t>
    </dgm:pt>
    <dgm:pt modelId="{9080A02F-A088-4052-86F7-6EF8CD4667EA}" type="sibTrans" cxnId="{617A9F66-1457-4932-AFA3-2240AEB42B7E}">
      <dgm:prSet/>
      <dgm:spPr/>
      <dgm:t>
        <a:bodyPr/>
        <a:lstStyle/>
        <a:p>
          <a:endParaRPr lang="tr-TR"/>
        </a:p>
      </dgm:t>
    </dgm:pt>
    <dgm:pt modelId="{18A6666D-176A-4511-A1CB-0E6AE413BC5D}">
      <dgm:prSet phldrT="[Text]" custT="1"/>
      <dgm:spPr/>
      <dgm:t>
        <a:bodyPr/>
        <a:lstStyle/>
        <a:p>
          <a:r>
            <a:rPr lang="tr-TR" sz="2000" b="1" dirty="0"/>
            <a:t>Tanımlayıcı Testler</a:t>
          </a:r>
        </a:p>
      </dgm:t>
    </dgm:pt>
    <dgm:pt modelId="{ABFB15A6-1581-4EA1-BCA8-9B647323A314}" type="parTrans" cxnId="{178DF986-AF4E-4FDD-A11A-519577BCCCB4}">
      <dgm:prSet/>
      <dgm:spPr/>
      <dgm:t>
        <a:bodyPr/>
        <a:lstStyle/>
        <a:p>
          <a:endParaRPr lang="tr-TR"/>
        </a:p>
      </dgm:t>
    </dgm:pt>
    <dgm:pt modelId="{39023958-644C-4E55-B96D-F3C3115B407E}" type="sibTrans" cxnId="{178DF986-AF4E-4FDD-A11A-519577BCCCB4}">
      <dgm:prSet/>
      <dgm:spPr/>
      <dgm:t>
        <a:bodyPr/>
        <a:lstStyle/>
        <a:p>
          <a:endParaRPr lang="tr-TR"/>
        </a:p>
      </dgm:t>
    </dgm:pt>
    <dgm:pt modelId="{7DB6BE69-6F3A-4E9F-86BE-6299350433DB}">
      <dgm:prSet phldrT="[Text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tr-TR" sz="2000" b="1" dirty="0"/>
            <a:t>Tüketici Testleri</a:t>
          </a:r>
        </a:p>
      </dgm:t>
    </dgm:pt>
    <dgm:pt modelId="{C541DAC9-53C2-436B-A1BA-1D8218485071}" type="parTrans" cxnId="{91B0662A-8023-4A37-8424-05B056753763}">
      <dgm:prSet/>
      <dgm:spPr/>
      <dgm:t>
        <a:bodyPr/>
        <a:lstStyle/>
        <a:p>
          <a:endParaRPr lang="tr-TR"/>
        </a:p>
      </dgm:t>
    </dgm:pt>
    <dgm:pt modelId="{E55D02D7-4BD0-4BF2-8F3E-2125CF1660B2}" type="sibTrans" cxnId="{91B0662A-8023-4A37-8424-05B056753763}">
      <dgm:prSet/>
      <dgm:spPr/>
      <dgm:t>
        <a:bodyPr/>
        <a:lstStyle/>
        <a:p>
          <a:endParaRPr lang="tr-TR"/>
        </a:p>
      </dgm:t>
    </dgm:pt>
    <dgm:pt modelId="{E9FED910-1BE3-45AA-9889-AD0790ADBAC3}">
      <dgm:prSet phldrT="[Text]" custT="1"/>
      <dgm:spPr/>
      <dgm:t>
        <a:bodyPr/>
        <a:lstStyle/>
        <a:p>
          <a:r>
            <a:rPr lang="tr-TR" sz="2000" b="1" dirty="0">
              <a:effectLst/>
            </a:rPr>
            <a:t>Eşik değeri testleri</a:t>
          </a:r>
        </a:p>
      </dgm:t>
    </dgm:pt>
    <dgm:pt modelId="{AFB9B2FE-4FCF-41D1-A0A2-AF9A02B4E760}" type="parTrans" cxnId="{50F01851-E865-4095-9EF1-07ADCD7F362B}">
      <dgm:prSet/>
      <dgm:spPr/>
      <dgm:t>
        <a:bodyPr/>
        <a:lstStyle/>
        <a:p>
          <a:endParaRPr lang="tr-TR"/>
        </a:p>
      </dgm:t>
    </dgm:pt>
    <dgm:pt modelId="{232AD7B1-2470-43F7-81F7-07809F6A4036}" type="sibTrans" cxnId="{50F01851-E865-4095-9EF1-07ADCD7F362B}">
      <dgm:prSet/>
      <dgm:spPr/>
      <dgm:t>
        <a:bodyPr/>
        <a:lstStyle/>
        <a:p>
          <a:endParaRPr lang="tr-TR"/>
        </a:p>
      </dgm:t>
    </dgm:pt>
    <dgm:pt modelId="{A69B8644-2498-45AB-9F19-0FB699458C82}" type="pres">
      <dgm:prSet presAssocID="{AFE734D5-37F1-45FE-A29A-39CD5C895A4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82C3D33-A62E-47D4-80B0-BE312C2BB646}" type="pres">
      <dgm:prSet presAssocID="{AFE734D5-37F1-45FE-A29A-39CD5C895A48}" presName="cycle" presStyleCnt="0"/>
      <dgm:spPr/>
    </dgm:pt>
    <dgm:pt modelId="{BB025D3C-68FA-4B20-A6BA-2C00CFB2AB72}" type="pres">
      <dgm:prSet presAssocID="{AFE734D5-37F1-45FE-A29A-39CD5C895A48}" presName="centerShape" presStyleCnt="0"/>
      <dgm:spPr/>
    </dgm:pt>
    <dgm:pt modelId="{F0432FFC-CA6A-4BB0-B073-549C7D99CAD5}" type="pres">
      <dgm:prSet presAssocID="{AFE734D5-37F1-45FE-A29A-39CD5C895A48}" presName="connSite" presStyleLbl="node1" presStyleIdx="0" presStyleCnt="5"/>
      <dgm:spPr/>
    </dgm:pt>
    <dgm:pt modelId="{DF586817-98C7-4F2F-8E9F-87354DA3DE1E}" type="pres">
      <dgm:prSet presAssocID="{AFE734D5-37F1-45FE-A29A-39CD5C895A48}" presName="visible" presStyleLbl="node1" presStyleIdx="0" presStyleCnt="5" custScaleX="123693" custScaleY="107597" custLinFactNeighborX="-13273" custLinFactNeighborY="-1353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614F2F7-CD87-4FAA-A24B-948DF738579E}" type="pres">
      <dgm:prSet presAssocID="{49DBE2D4-4D85-4C5E-BA46-41111BD55537}" presName="Name25" presStyleLbl="parChTrans1D1" presStyleIdx="0" presStyleCnt="4"/>
      <dgm:spPr/>
      <dgm:t>
        <a:bodyPr/>
        <a:lstStyle/>
        <a:p>
          <a:endParaRPr lang="tr-TR"/>
        </a:p>
      </dgm:t>
    </dgm:pt>
    <dgm:pt modelId="{4AC0CFB8-B828-46AA-B811-7E934420A801}" type="pres">
      <dgm:prSet presAssocID="{815031A4-FF47-4747-8A90-D1C60BBAA9ED}" presName="node" presStyleCnt="0"/>
      <dgm:spPr/>
    </dgm:pt>
    <dgm:pt modelId="{D0A73DFA-B028-4F78-9B0A-A44CA4FED7A8}" type="pres">
      <dgm:prSet presAssocID="{815031A4-FF47-4747-8A90-D1C60BBAA9ED}" presName="parentNode" presStyleLbl="node1" presStyleIdx="1" presStyleCnt="5" custScaleX="162148" custScaleY="118220" custLinFactNeighborX="51928" custLinFactNeighborY="2604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954D6E-CF7C-4E54-AA8E-4FC8A69E4A77}" type="pres">
      <dgm:prSet presAssocID="{815031A4-FF47-4747-8A90-D1C60BBAA9ED}" presName="childNode" presStyleLbl="revTx" presStyleIdx="0" presStyleCnt="0">
        <dgm:presLayoutVars>
          <dgm:bulletEnabled val="1"/>
        </dgm:presLayoutVars>
      </dgm:prSet>
      <dgm:spPr/>
    </dgm:pt>
    <dgm:pt modelId="{B274E24F-A5CA-4B21-96C1-FD3CB93F358C}" type="pres">
      <dgm:prSet presAssocID="{AFB9B2FE-4FCF-41D1-A0A2-AF9A02B4E760}" presName="Name25" presStyleLbl="parChTrans1D1" presStyleIdx="1" presStyleCnt="4"/>
      <dgm:spPr/>
      <dgm:t>
        <a:bodyPr/>
        <a:lstStyle/>
        <a:p>
          <a:endParaRPr lang="tr-TR"/>
        </a:p>
      </dgm:t>
    </dgm:pt>
    <dgm:pt modelId="{FDA536EE-95F8-48B7-80AB-F69855FF39E8}" type="pres">
      <dgm:prSet presAssocID="{E9FED910-1BE3-45AA-9889-AD0790ADBAC3}" presName="node" presStyleCnt="0"/>
      <dgm:spPr/>
    </dgm:pt>
    <dgm:pt modelId="{EDB4C4FB-8766-4B49-BDE4-41D5EE336187}" type="pres">
      <dgm:prSet presAssocID="{E9FED910-1BE3-45AA-9889-AD0790ADBAC3}" presName="parentNode" presStyleLbl="node1" presStyleIdx="2" presStyleCnt="5" custScaleX="147953" custScaleY="112544" custLinFactNeighborX="17331" custLinFactNeighborY="3679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3F8CCB-C687-4B4C-A46F-47A09ED91B4E}" type="pres">
      <dgm:prSet presAssocID="{E9FED910-1BE3-45AA-9889-AD0790ADBAC3}" presName="childNode" presStyleLbl="revTx" presStyleIdx="0" presStyleCnt="0">
        <dgm:presLayoutVars>
          <dgm:bulletEnabled val="1"/>
        </dgm:presLayoutVars>
      </dgm:prSet>
      <dgm:spPr/>
    </dgm:pt>
    <dgm:pt modelId="{0BACA573-2484-4C26-AB83-C60D6EC49871}" type="pres">
      <dgm:prSet presAssocID="{ABFB15A6-1581-4EA1-BCA8-9B647323A314}" presName="Name25" presStyleLbl="parChTrans1D1" presStyleIdx="2" presStyleCnt="4"/>
      <dgm:spPr/>
      <dgm:t>
        <a:bodyPr/>
        <a:lstStyle/>
        <a:p>
          <a:endParaRPr lang="tr-TR"/>
        </a:p>
      </dgm:t>
    </dgm:pt>
    <dgm:pt modelId="{A5CD4FAF-0785-4A7A-91B2-CFB22962226B}" type="pres">
      <dgm:prSet presAssocID="{18A6666D-176A-4511-A1CB-0E6AE413BC5D}" presName="node" presStyleCnt="0"/>
      <dgm:spPr/>
    </dgm:pt>
    <dgm:pt modelId="{9A62D227-61F5-41EB-933C-5BD0FA8CE51D}" type="pres">
      <dgm:prSet presAssocID="{18A6666D-176A-4511-A1CB-0E6AE413BC5D}" presName="parentNode" presStyleLbl="node1" presStyleIdx="3" presStyleCnt="5" custScaleX="142597" custScaleY="111100" custLinFactNeighborX="23383" custLinFactNeighborY="3470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471933-49F5-41F9-A512-A85B4613766D}" type="pres">
      <dgm:prSet presAssocID="{18A6666D-176A-4511-A1CB-0E6AE413BC5D}" presName="childNode" presStyleLbl="revTx" presStyleIdx="0" presStyleCnt="0">
        <dgm:presLayoutVars>
          <dgm:bulletEnabled val="1"/>
        </dgm:presLayoutVars>
      </dgm:prSet>
      <dgm:spPr/>
    </dgm:pt>
    <dgm:pt modelId="{37C22D05-E755-40A1-8F34-389CCCF069AC}" type="pres">
      <dgm:prSet presAssocID="{C541DAC9-53C2-436B-A1BA-1D8218485071}" presName="Name25" presStyleLbl="parChTrans1D1" presStyleIdx="3" presStyleCnt="4"/>
      <dgm:spPr/>
      <dgm:t>
        <a:bodyPr/>
        <a:lstStyle/>
        <a:p>
          <a:endParaRPr lang="tr-TR"/>
        </a:p>
      </dgm:t>
    </dgm:pt>
    <dgm:pt modelId="{EEBD484A-7CC3-4182-81FA-CF494499C14C}" type="pres">
      <dgm:prSet presAssocID="{7DB6BE69-6F3A-4E9F-86BE-6299350433DB}" presName="node" presStyleCnt="0"/>
      <dgm:spPr/>
    </dgm:pt>
    <dgm:pt modelId="{AD423010-B5B3-4EF0-9CF9-F45037075CC1}" type="pres">
      <dgm:prSet presAssocID="{7DB6BE69-6F3A-4E9F-86BE-6299350433DB}" presName="parentNode" presStyleLbl="node1" presStyleIdx="4" presStyleCnt="5" custScaleX="146964" custScaleY="110219" custLinFactNeighborX="-66466" custLinFactNeighborY="-1622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B965FB-5437-4830-BA2D-77CD966134EB}" type="pres">
      <dgm:prSet presAssocID="{7DB6BE69-6F3A-4E9F-86BE-6299350433D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C0FEAB83-AE52-4621-86E3-D8FA48B63CBF}" type="presOf" srcId="{C541DAC9-53C2-436B-A1BA-1D8218485071}" destId="{37C22D05-E755-40A1-8F34-389CCCF069AC}" srcOrd="0" destOrd="0" presId="urn:microsoft.com/office/officeart/2005/8/layout/radial2"/>
    <dgm:cxn modelId="{04F25388-2702-4706-B204-B477563AF596}" type="presOf" srcId="{ABFB15A6-1581-4EA1-BCA8-9B647323A314}" destId="{0BACA573-2484-4C26-AB83-C60D6EC49871}" srcOrd="0" destOrd="0" presId="urn:microsoft.com/office/officeart/2005/8/layout/radial2"/>
    <dgm:cxn modelId="{549CD22D-5978-4232-871F-8FAC37A517D7}" type="presOf" srcId="{AFE734D5-37F1-45FE-A29A-39CD5C895A48}" destId="{A69B8644-2498-45AB-9F19-0FB699458C82}" srcOrd="0" destOrd="0" presId="urn:microsoft.com/office/officeart/2005/8/layout/radial2"/>
    <dgm:cxn modelId="{78CFEA31-70A8-4D8D-8585-C7BE639BB372}" type="presOf" srcId="{E9FED910-1BE3-45AA-9889-AD0790ADBAC3}" destId="{EDB4C4FB-8766-4B49-BDE4-41D5EE336187}" srcOrd="0" destOrd="0" presId="urn:microsoft.com/office/officeart/2005/8/layout/radial2"/>
    <dgm:cxn modelId="{8FBB8397-284B-4848-BA8A-C4BA391C9FD6}" type="presOf" srcId="{AFB9B2FE-4FCF-41D1-A0A2-AF9A02B4E760}" destId="{B274E24F-A5CA-4B21-96C1-FD3CB93F358C}" srcOrd="0" destOrd="0" presId="urn:microsoft.com/office/officeart/2005/8/layout/radial2"/>
    <dgm:cxn modelId="{A860A2AF-2293-4922-BAF5-E10FCD48A398}" type="presOf" srcId="{49DBE2D4-4D85-4C5E-BA46-41111BD55537}" destId="{E614F2F7-CD87-4FAA-A24B-948DF738579E}" srcOrd="0" destOrd="0" presId="urn:microsoft.com/office/officeart/2005/8/layout/radial2"/>
    <dgm:cxn modelId="{50F01851-E865-4095-9EF1-07ADCD7F362B}" srcId="{AFE734D5-37F1-45FE-A29A-39CD5C895A48}" destId="{E9FED910-1BE3-45AA-9889-AD0790ADBAC3}" srcOrd="1" destOrd="0" parTransId="{AFB9B2FE-4FCF-41D1-A0A2-AF9A02B4E760}" sibTransId="{232AD7B1-2470-43F7-81F7-07809F6A4036}"/>
    <dgm:cxn modelId="{617A9F66-1457-4932-AFA3-2240AEB42B7E}" srcId="{AFE734D5-37F1-45FE-A29A-39CD5C895A48}" destId="{815031A4-FF47-4747-8A90-D1C60BBAA9ED}" srcOrd="0" destOrd="0" parTransId="{49DBE2D4-4D85-4C5E-BA46-41111BD55537}" sibTransId="{9080A02F-A088-4052-86F7-6EF8CD4667EA}"/>
    <dgm:cxn modelId="{178DF986-AF4E-4FDD-A11A-519577BCCCB4}" srcId="{AFE734D5-37F1-45FE-A29A-39CD5C895A48}" destId="{18A6666D-176A-4511-A1CB-0E6AE413BC5D}" srcOrd="2" destOrd="0" parTransId="{ABFB15A6-1581-4EA1-BCA8-9B647323A314}" sibTransId="{39023958-644C-4E55-B96D-F3C3115B407E}"/>
    <dgm:cxn modelId="{613F4D32-DC02-4FCC-9ACC-0E4A60D15BFE}" type="presOf" srcId="{18A6666D-176A-4511-A1CB-0E6AE413BC5D}" destId="{9A62D227-61F5-41EB-933C-5BD0FA8CE51D}" srcOrd="0" destOrd="0" presId="urn:microsoft.com/office/officeart/2005/8/layout/radial2"/>
    <dgm:cxn modelId="{ED602B44-6A3E-4BD1-8A0C-4FB1CCF93127}" type="presOf" srcId="{815031A4-FF47-4747-8A90-D1C60BBAA9ED}" destId="{D0A73DFA-B028-4F78-9B0A-A44CA4FED7A8}" srcOrd="0" destOrd="0" presId="urn:microsoft.com/office/officeart/2005/8/layout/radial2"/>
    <dgm:cxn modelId="{91B0662A-8023-4A37-8424-05B056753763}" srcId="{AFE734D5-37F1-45FE-A29A-39CD5C895A48}" destId="{7DB6BE69-6F3A-4E9F-86BE-6299350433DB}" srcOrd="3" destOrd="0" parTransId="{C541DAC9-53C2-436B-A1BA-1D8218485071}" sibTransId="{E55D02D7-4BD0-4BF2-8F3E-2125CF1660B2}"/>
    <dgm:cxn modelId="{30C50AFC-2A17-431D-BCCD-C411E470A0DD}" type="presOf" srcId="{7DB6BE69-6F3A-4E9F-86BE-6299350433DB}" destId="{AD423010-B5B3-4EF0-9CF9-F45037075CC1}" srcOrd="0" destOrd="0" presId="urn:microsoft.com/office/officeart/2005/8/layout/radial2"/>
    <dgm:cxn modelId="{A9F6EA2B-043F-4D26-9BBB-243482314BC4}" type="presParOf" srcId="{A69B8644-2498-45AB-9F19-0FB699458C82}" destId="{382C3D33-A62E-47D4-80B0-BE312C2BB646}" srcOrd="0" destOrd="0" presId="urn:microsoft.com/office/officeart/2005/8/layout/radial2"/>
    <dgm:cxn modelId="{8ED52A5C-E42C-49E8-AC1C-BB14DAA66E42}" type="presParOf" srcId="{382C3D33-A62E-47D4-80B0-BE312C2BB646}" destId="{BB025D3C-68FA-4B20-A6BA-2C00CFB2AB72}" srcOrd="0" destOrd="0" presId="urn:microsoft.com/office/officeart/2005/8/layout/radial2"/>
    <dgm:cxn modelId="{BAC5E062-B1C0-4287-ACE6-93D0AB5DDA35}" type="presParOf" srcId="{BB025D3C-68FA-4B20-A6BA-2C00CFB2AB72}" destId="{F0432FFC-CA6A-4BB0-B073-549C7D99CAD5}" srcOrd="0" destOrd="0" presId="urn:microsoft.com/office/officeart/2005/8/layout/radial2"/>
    <dgm:cxn modelId="{38C13E46-EB30-4195-82B0-E088832DC980}" type="presParOf" srcId="{BB025D3C-68FA-4B20-A6BA-2C00CFB2AB72}" destId="{DF586817-98C7-4F2F-8E9F-87354DA3DE1E}" srcOrd="1" destOrd="0" presId="urn:microsoft.com/office/officeart/2005/8/layout/radial2"/>
    <dgm:cxn modelId="{2ABA3149-7B83-4169-BE6E-6087B24EC864}" type="presParOf" srcId="{382C3D33-A62E-47D4-80B0-BE312C2BB646}" destId="{E614F2F7-CD87-4FAA-A24B-948DF738579E}" srcOrd="1" destOrd="0" presId="urn:microsoft.com/office/officeart/2005/8/layout/radial2"/>
    <dgm:cxn modelId="{7FDAD916-021C-48EE-93DF-626E63D2B8A6}" type="presParOf" srcId="{382C3D33-A62E-47D4-80B0-BE312C2BB646}" destId="{4AC0CFB8-B828-46AA-B811-7E934420A801}" srcOrd="2" destOrd="0" presId="urn:microsoft.com/office/officeart/2005/8/layout/radial2"/>
    <dgm:cxn modelId="{1AF0C352-E76A-4F0B-921A-A854975AB214}" type="presParOf" srcId="{4AC0CFB8-B828-46AA-B811-7E934420A801}" destId="{D0A73DFA-B028-4F78-9B0A-A44CA4FED7A8}" srcOrd="0" destOrd="0" presId="urn:microsoft.com/office/officeart/2005/8/layout/radial2"/>
    <dgm:cxn modelId="{BEF36DED-9145-473C-9ADB-E43ADDC6139B}" type="presParOf" srcId="{4AC0CFB8-B828-46AA-B811-7E934420A801}" destId="{6E954D6E-CF7C-4E54-AA8E-4FC8A69E4A77}" srcOrd="1" destOrd="0" presId="urn:microsoft.com/office/officeart/2005/8/layout/radial2"/>
    <dgm:cxn modelId="{DC3E62B7-4D08-4454-AA66-DB7447AB53F8}" type="presParOf" srcId="{382C3D33-A62E-47D4-80B0-BE312C2BB646}" destId="{B274E24F-A5CA-4B21-96C1-FD3CB93F358C}" srcOrd="3" destOrd="0" presId="urn:microsoft.com/office/officeart/2005/8/layout/radial2"/>
    <dgm:cxn modelId="{31A1F334-07C9-43B7-9E46-93947160FE7B}" type="presParOf" srcId="{382C3D33-A62E-47D4-80B0-BE312C2BB646}" destId="{FDA536EE-95F8-48B7-80AB-F69855FF39E8}" srcOrd="4" destOrd="0" presId="urn:microsoft.com/office/officeart/2005/8/layout/radial2"/>
    <dgm:cxn modelId="{EF2FF486-92D0-490A-AC08-F415F529286D}" type="presParOf" srcId="{FDA536EE-95F8-48B7-80AB-F69855FF39E8}" destId="{EDB4C4FB-8766-4B49-BDE4-41D5EE336187}" srcOrd="0" destOrd="0" presId="urn:microsoft.com/office/officeart/2005/8/layout/radial2"/>
    <dgm:cxn modelId="{FE903E71-5C43-46F4-A5AB-355100E8E667}" type="presParOf" srcId="{FDA536EE-95F8-48B7-80AB-F69855FF39E8}" destId="{043F8CCB-C687-4B4C-A46F-47A09ED91B4E}" srcOrd="1" destOrd="0" presId="urn:microsoft.com/office/officeart/2005/8/layout/radial2"/>
    <dgm:cxn modelId="{229F62D5-235F-474F-96DA-FB0320234EAE}" type="presParOf" srcId="{382C3D33-A62E-47D4-80B0-BE312C2BB646}" destId="{0BACA573-2484-4C26-AB83-C60D6EC49871}" srcOrd="5" destOrd="0" presId="urn:microsoft.com/office/officeart/2005/8/layout/radial2"/>
    <dgm:cxn modelId="{76CCE669-4963-4B78-988A-2DBEF4CEC354}" type="presParOf" srcId="{382C3D33-A62E-47D4-80B0-BE312C2BB646}" destId="{A5CD4FAF-0785-4A7A-91B2-CFB22962226B}" srcOrd="6" destOrd="0" presId="urn:microsoft.com/office/officeart/2005/8/layout/radial2"/>
    <dgm:cxn modelId="{2E3E14EB-878C-4F20-8F99-4A4E13BAFD7A}" type="presParOf" srcId="{A5CD4FAF-0785-4A7A-91B2-CFB22962226B}" destId="{9A62D227-61F5-41EB-933C-5BD0FA8CE51D}" srcOrd="0" destOrd="0" presId="urn:microsoft.com/office/officeart/2005/8/layout/radial2"/>
    <dgm:cxn modelId="{A5711354-8A31-4095-9586-9FAB85CDB78C}" type="presParOf" srcId="{A5CD4FAF-0785-4A7A-91B2-CFB22962226B}" destId="{AC471933-49F5-41F9-A512-A85B4613766D}" srcOrd="1" destOrd="0" presId="urn:microsoft.com/office/officeart/2005/8/layout/radial2"/>
    <dgm:cxn modelId="{0F58A492-B8CE-4469-98E2-664F42A2AAB8}" type="presParOf" srcId="{382C3D33-A62E-47D4-80B0-BE312C2BB646}" destId="{37C22D05-E755-40A1-8F34-389CCCF069AC}" srcOrd="7" destOrd="0" presId="urn:microsoft.com/office/officeart/2005/8/layout/radial2"/>
    <dgm:cxn modelId="{B8782A49-2CF8-42A4-A42F-E390E93CE84D}" type="presParOf" srcId="{382C3D33-A62E-47D4-80B0-BE312C2BB646}" destId="{EEBD484A-7CC3-4182-81FA-CF494499C14C}" srcOrd="8" destOrd="0" presId="urn:microsoft.com/office/officeart/2005/8/layout/radial2"/>
    <dgm:cxn modelId="{0B96BD12-02A1-40DE-9E4C-C44398317519}" type="presParOf" srcId="{EEBD484A-7CC3-4182-81FA-CF494499C14C}" destId="{AD423010-B5B3-4EF0-9CF9-F45037075CC1}" srcOrd="0" destOrd="0" presId="urn:microsoft.com/office/officeart/2005/8/layout/radial2"/>
    <dgm:cxn modelId="{CBCA7C82-6963-4807-A48D-D249D22018CE}" type="presParOf" srcId="{EEBD484A-7CC3-4182-81FA-CF494499C14C}" destId="{A7B965FB-5437-4830-BA2D-77CD966134E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22D05-E755-40A1-8F34-389CCCF069AC}">
      <dsp:nvSpPr>
        <dsp:cNvPr id="0" name=""/>
        <dsp:cNvSpPr/>
      </dsp:nvSpPr>
      <dsp:spPr>
        <a:xfrm rot="4886927">
          <a:off x="1980038" y="4396856"/>
          <a:ext cx="678693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678693" y="250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CA573-2484-4C26-AB83-C60D6EC49871}">
      <dsp:nvSpPr>
        <dsp:cNvPr id="0" name=""/>
        <dsp:cNvSpPr/>
      </dsp:nvSpPr>
      <dsp:spPr>
        <a:xfrm rot="1740424">
          <a:off x="2911106" y="3938398"/>
          <a:ext cx="1020476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1020476" y="250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74E24F-A5CA-4B21-96C1-FD3CB93F358C}">
      <dsp:nvSpPr>
        <dsp:cNvPr id="0" name=""/>
        <dsp:cNvSpPr/>
      </dsp:nvSpPr>
      <dsp:spPr>
        <a:xfrm rot="21050540">
          <a:off x="2971281" y="3048313"/>
          <a:ext cx="600896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600896" y="250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4F2F7-CD87-4FAA-A24B-948DF738579E}">
      <dsp:nvSpPr>
        <dsp:cNvPr id="0" name=""/>
        <dsp:cNvSpPr/>
      </dsp:nvSpPr>
      <dsp:spPr>
        <a:xfrm rot="18784321">
          <a:off x="2787377" y="2091173"/>
          <a:ext cx="842670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842670" y="250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586817-98C7-4F2F-8E9F-87354DA3DE1E}">
      <dsp:nvSpPr>
        <dsp:cNvPr id="0" name=""/>
        <dsp:cNvSpPr/>
      </dsp:nvSpPr>
      <dsp:spPr>
        <a:xfrm>
          <a:off x="360046" y="1656189"/>
          <a:ext cx="2937401" cy="255516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A73DFA-B028-4F78-9B0A-A44CA4FED7A8}">
      <dsp:nvSpPr>
        <dsp:cNvPr id="0" name=""/>
        <dsp:cNvSpPr/>
      </dsp:nvSpPr>
      <dsp:spPr>
        <a:xfrm>
          <a:off x="2991881" y="270265"/>
          <a:ext cx="2310367" cy="1684458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Farklılık Testleri</a:t>
          </a:r>
        </a:p>
      </dsp:txBody>
      <dsp:txXfrm>
        <a:off x="3330226" y="516948"/>
        <a:ext cx="1633677" cy="1191092"/>
      </dsp:txXfrm>
    </dsp:sp>
    <dsp:sp modelId="{EDB4C4FB-8766-4B49-BDE4-41D5EE336187}">
      <dsp:nvSpPr>
        <dsp:cNvPr id="0" name=""/>
        <dsp:cNvSpPr/>
      </dsp:nvSpPr>
      <dsp:spPr>
        <a:xfrm>
          <a:off x="3545447" y="2057525"/>
          <a:ext cx="2108109" cy="1603584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>
              <a:effectLst/>
            </a:rPr>
            <a:t>Eşik değeri testleri</a:t>
          </a:r>
        </a:p>
      </dsp:txBody>
      <dsp:txXfrm>
        <a:off x="3854172" y="2292364"/>
        <a:ext cx="1490659" cy="1133906"/>
      </dsp:txXfrm>
    </dsp:sp>
    <dsp:sp modelId="{9A62D227-61F5-41EB-933C-5BD0FA8CE51D}">
      <dsp:nvSpPr>
        <dsp:cNvPr id="0" name=""/>
        <dsp:cNvSpPr/>
      </dsp:nvSpPr>
      <dsp:spPr>
        <a:xfrm>
          <a:off x="3679376" y="3878297"/>
          <a:ext cx="2031794" cy="1583009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Tanımlayıcı Testler</a:t>
          </a:r>
        </a:p>
      </dsp:txBody>
      <dsp:txXfrm>
        <a:off x="3976925" y="4110123"/>
        <a:ext cx="1436696" cy="1119357"/>
      </dsp:txXfrm>
    </dsp:sp>
    <dsp:sp modelId="{AD423010-B5B3-4EF0-9CF9-F45037075CC1}">
      <dsp:nvSpPr>
        <dsp:cNvPr id="0" name=""/>
        <dsp:cNvSpPr/>
      </dsp:nvSpPr>
      <dsp:spPr>
        <a:xfrm>
          <a:off x="1440161" y="4752534"/>
          <a:ext cx="2094017" cy="1570456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Tüketici Testleri</a:t>
          </a:r>
        </a:p>
      </dsp:txBody>
      <dsp:txXfrm>
        <a:off x="1746823" y="4982522"/>
        <a:ext cx="1480693" cy="1110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1B0AC-8A47-DE41-90E6-06565C26D7A4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ECB7C-26A0-9042-B4FD-3F093E002A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211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8F4345-2FB3-410F-B48B-5F7CEDEA7FAD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304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AA5F96-539C-E545-8999-2C33DDB65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1141503-698B-3842-A0A2-F294BE6DA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D6E456-56EA-5544-A5CB-82D0A27AC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DF8FF6-E9CF-A140-8381-FC272738E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092157-CFAF-0142-AF76-7AB335FA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87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5908DC-66A9-0D48-85F9-470F4257F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D4BB42-41C1-0949-8F04-60F6A44E0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F419CC-BF31-F145-8234-5968352D1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815C1B-CA5C-1F4D-ACB3-57056EE1E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39A80B-E398-5043-8118-77D4E629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94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11B544A-61BA-0646-AC57-059F54C294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E2C00CC-E45E-364B-8C82-8A729F000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ABB03A-7D17-4C48-92CE-DBA351A1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514627-998D-964B-A3B4-A8DBD85E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C637D1F-2F3C-CC44-B0CE-0D7C8478E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92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83B52C-A4A8-DD4E-84D1-9E01E17E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4A1800-1755-D741-ACC4-02D653AC9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21133CB-AEEE-0A4D-B155-06B9DD24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0C5F59-7913-944E-8015-A1A63F36D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0B2CF7-F8EE-7A4B-88CD-87841642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92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0540C1-759B-6A40-825A-0DC4FD079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B147AF4-2A43-7843-9B99-896194EB3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B97BD9-3E23-6648-ADA7-8D8E8A6C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60E3C5-1632-664F-BF27-4A614636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C3F4AC-781F-E64F-B31C-D35D1D85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62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6192C5-7A2F-EA48-8431-6855A7DC8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075D45-D180-2249-AE2A-DED7091E0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268274A-38AF-0E4E-AE75-ED69D8F2B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08F5AD-E778-1C44-B995-3332A5C30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ED4368D-6FF5-CC45-B4EA-5D5E9643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E17BCF0-C308-7F4B-B648-FBE8601A6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93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E5844B-D082-0D45-B795-11CC8788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493C197-67F0-1C42-A310-9044D23EA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FC1D7F1-B215-0441-ADE5-E2549C122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B623C9B-A531-6040-AD13-299F074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5B82314-7509-C243-9170-196E9EF69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E2667D7-AE0E-B446-8654-4177FAB3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E4AA4A1-6746-D047-BF9E-70C37FC79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FCC19BA-A272-6940-94C5-2512EB80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73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21592EA-2679-6647-892A-EC5632F33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DDAFECA-A248-E74D-9884-118EF69D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D8D1595-39B9-FD4A-8DD0-CFE392D82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5A86E74-DADE-B14F-8A55-2F2DA451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6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F065231-E154-CC4D-A3BE-8906236A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09B01B9-F160-0545-8E92-0FDDED8D6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E53468A-B41A-E640-92E0-7263AA0B6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24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50BB53-3D5B-8142-A7D3-6FA8E6F54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3FF26A-0FF1-4E41-851A-3DE6D1247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B5ED3D5-FE9D-AE48-8C68-1367295A0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D002BFC-88F4-E74E-A5AB-C28DF7F4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A7F3C31-168B-514E-9D91-1439F18DA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0B53EFD-810A-FD43-8CE6-F0E754DE5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68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791C51-68B8-A94E-B6DE-822DE1A34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A71C498-8D3E-2549-9F09-AF7F41CB2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C4BAF94-7C8D-8E46-92D6-8052F8967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542AF46-0E65-3342-9485-1034E2C2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9F10877-76B4-5149-BD2B-8AEAF1019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BC04A1F-20E5-BF4B-AC02-DEB041067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36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9A6AA2A-B570-D54F-81A0-D33A5C0C9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8D734B6-FF61-EA4F-8A6D-E48FEEFF3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5706A0-3992-0847-85C2-2DC9D0D17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0316-7E18-1041-99B8-0F5BC9B901DB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EDA87F-0469-1748-95EE-C37736277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81A56B-CA5B-8B40-9F14-DF9C3C0D0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48B36-64FD-D441-BF74-ACB81A7D9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19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188640"/>
            <a:ext cx="8964488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III- SÜT VE ÜRÜNLERİNDE KULLANILAN DUYUSAL TEST TEKNİKLERİ</a:t>
            </a:r>
            <a:endParaRPr lang="tr-T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241376" y="1773262"/>
            <a:ext cx="7239000" cy="4464050"/>
          </a:xfrm>
        </p:spPr>
        <p:txBody>
          <a:bodyPr>
            <a:normAutofit/>
          </a:bodyPr>
          <a:lstStyle/>
          <a:p>
            <a:pPr marL="274320" indent="-274320" algn="ctr">
              <a:buNone/>
              <a:defRPr/>
            </a:pPr>
            <a:r>
              <a:rPr lang="tr-TR" sz="2400" dirty="0"/>
              <a:t>Geleneksel Duyusal Testler </a:t>
            </a:r>
          </a:p>
          <a:p>
            <a:pPr marL="274320" indent="-274320">
              <a:buNone/>
              <a:defRPr/>
            </a:pPr>
            <a:endParaRPr lang="tr-TR" sz="2400" dirty="0"/>
          </a:p>
          <a:p>
            <a:pPr marL="274320" indent="-274320">
              <a:buNone/>
              <a:defRPr/>
            </a:pPr>
            <a:r>
              <a:rPr lang="tr-TR" sz="2400" dirty="0"/>
              <a:t>puanlama tabloları ile </a:t>
            </a:r>
          </a:p>
          <a:p>
            <a:pPr marL="274320" indent="-274320">
              <a:buNone/>
              <a:defRPr/>
            </a:pP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</a:rPr>
              <a:t>toplam kalite puanı </a:t>
            </a:r>
            <a:r>
              <a:rPr lang="tr-TR" sz="2400" dirty="0"/>
              <a:t>belirlenmektedir.</a:t>
            </a:r>
          </a:p>
          <a:p>
            <a:pPr marL="274320" indent="-274320">
              <a:buNone/>
              <a:defRPr/>
            </a:pPr>
            <a:endParaRPr lang="tr-TR" sz="2400" dirty="0"/>
          </a:p>
          <a:p>
            <a:pPr marL="274320" indent="-274320">
              <a:buFont typeface="Wingdings" pitchFamily="2" charset="2"/>
              <a:buChar char="Ø"/>
              <a:defRPr/>
            </a:pPr>
            <a:r>
              <a:rPr lang="tr-TR" sz="2400" dirty="0"/>
              <a:t>kalite problemlerinin çözümlenmesinde </a:t>
            </a:r>
          </a:p>
          <a:p>
            <a:pPr marL="274320" indent="-274320">
              <a:buFont typeface="Wingdings" pitchFamily="2" charset="2"/>
              <a:buChar char="Ø"/>
              <a:defRPr/>
            </a:pPr>
            <a:r>
              <a:rPr lang="tr-TR" sz="2400" dirty="0"/>
              <a:t>panelist eğitimlerinde </a:t>
            </a:r>
          </a:p>
          <a:p>
            <a:pPr marL="274320" indent="-274320">
              <a:buFont typeface="Wingdings" pitchFamily="2" charset="2"/>
              <a:buChar char="Ø"/>
              <a:defRPr/>
            </a:pPr>
            <a:r>
              <a:rPr lang="tr-TR" sz="2400" dirty="0"/>
              <a:t>standartlara uygunluğu sağlamak amacıyla kullanılmaktadır.</a:t>
            </a:r>
          </a:p>
        </p:txBody>
      </p:sp>
      <p:sp>
        <p:nvSpPr>
          <p:cNvPr id="4" name="3 Sola Bükülü Ok"/>
          <p:cNvSpPr/>
          <p:nvPr/>
        </p:nvSpPr>
        <p:spPr>
          <a:xfrm>
            <a:off x="5735961" y="2348881"/>
            <a:ext cx="504825" cy="71913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5" name="3 Metin kutusu"/>
          <p:cNvSpPr txBox="1"/>
          <p:nvPr/>
        </p:nvSpPr>
        <p:spPr>
          <a:xfrm>
            <a:off x="5123384" y="6309320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1127874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71464" y="116632"/>
          <a:ext cx="853244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1" name="4 Metin kutusu"/>
          <p:cNvSpPr txBox="1">
            <a:spLocks noChangeArrowheads="1"/>
          </p:cNvSpPr>
          <p:nvPr/>
        </p:nvSpPr>
        <p:spPr bwMode="auto">
          <a:xfrm>
            <a:off x="6456363" y="333375"/>
            <a:ext cx="28864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“A” – “A değil” </a:t>
            </a:r>
          </a:p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Kontrolden farklılık </a:t>
            </a:r>
          </a:p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Eşlenmiş kıyaslama</a:t>
            </a:r>
          </a:p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İkili-üçlü </a:t>
            </a:r>
          </a:p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Üçgen</a:t>
            </a:r>
          </a:p>
          <a:p>
            <a:pPr marL="625475" indent="182563">
              <a:buFont typeface="Wingdings" pitchFamily="2" charset="2"/>
              <a:buChar char="§"/>
            </a:pPr>
            <a:r>
              <a:rPr lang="tr-TR" b="1" dirty="0"/>
              <a:t>Çoklu kıyaslama 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7139897" y="4521200"/>
            <a:ext cx="214289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28600" indent="-52388" algn="just">
              <a:buFont typeface="Wingdings" pitchFamily="2" charset="2"/>
              <a:buChar char="§"/>
              <a:defRPr/>
            </a:pPr>
            <a:r>
              <a:rPr lang="tr-TR" b="1" dirty="0"/>
              <a:t>Lezzet profili testi</a:t>
            </a:r>
          </a:p>
          <a:p>
            <a:pPr marL="176213" indent="96838" algn="just">
              <a:buFont typeface="Wingdings" pitchFamily="2" charset="2"/>
              <a:buChar char="§"/>
              <a:defRPr/>
            </a:pPr>
            <a:r>
              <a:rPr lang="tr-TR" b="1" dirty="0"/>
              <a:t>Doku profili testi</a:t>
            </a:r>
          </a:p>
          <a:p>
            <a:pPr>
              <a:defRPr/>
            </a:pPr>
            <a:endParaRPr lang="tr-T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4" y="6360795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921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Geniş ekran</PresentationFormat>
  <Paragraphs>23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Bauhaus 93</vt:lpstr>
      <vt:lpstr>Calibri</vt:lpstr>
      <vt:lpstr>Calibri Light</vt:lpstr>
      <vt:lpstr>Wingdings</vt:lpstr>
      <vt:lpstr>Office Teması</vt:lpstr>
      <vt:lpstr>III- SÜT VE ÜRÜNLERİNDE KULLANILAN DUYUSAL TEST TEKNİKLERİ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III- SÜT VE ÜRÜNLERİNDE KULLANILAN DUYUSAL TEST TEKNİKLERİ</dc:title>
  <dc:creator>seneleb@yahoo.com</dc:creator>
  <cp:lastModifiedBy>Ebru</cp:lastModifiedBy>
  <cp:revision>1</cp:revision>
  <dcterms:created xsi:type="dcterms:W3CDTF">2020-11-20T11:55:49Z</dcterms:created>
  <dcterms:modified xsi:type="dcterms:W3CDTF">2021-02-09T11:52:51Z</dcterms:modified>
</cp:coreProperties>
</file>