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0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06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853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769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48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29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830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77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58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4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68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69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78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08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00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56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460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6A2B01-B598-4B74-AC44-1C934A85E023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1455DE-01AA-4E2C-8B53-7D74FAE21C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61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Kalk artık sabah oldu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481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Numaralara dikkat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410717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Sesler önemli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180776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Parmak değişimi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341343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Geçiş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224028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Akış Aynı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3783087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103344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54283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395676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Çok benzer ve aynı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413202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395694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1187816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75" y="2769525"/>
            <a:ext cx="6856250" cy="2893750"/>
          </a:xfrm>
        </p:spPr>
      </p:pic>
    </p:spTree>
    <p:extLst>
      <p:ext uri="{BB962C8B-B14F-4D97-AF65-F5344CB8AC3E}">
        <p14:creationId xmlns:p14="http://schemas.microsoft.com/office/powerpoint/2010/main" val="83909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8’ </a:t>
            </a:r>
            <a:r>
              <a:rPr lang="tr-TR" dirty="0" err="1" smtClean="0"/>
              <a:t>lik</a:t>
            </a:r>
            <a:r>
              <a:rPr lang="tr-TR" dirty="0" smtClean="0"/>
              <a:t> notalar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415978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4’lük notalar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429030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 ve 4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157794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Akor</a:t>
            </a:r>
            <a:r>
              <a:rPr lang="tr-TR" dirty="0" smtClean="0"/>
              <a:t> gidişi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86807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Parmak geçişi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429172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Parmağa dikkat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37104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Aynı gidiş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6" y="2557463"/>
            <a:ext cx="6131988" cy="3317875"/>
          </a:xfrm>
        </p:spPr>
      </p:pic>
    </p:spTree>
    <p:extLst>
      <p:ext uri="{BB962C8B-B14F-4D97-AF65-F5344CB8AC3E}">
        <p14:creationId xmlns:p14="http://schemas.microsoft.com/office/powerpoint/2010/main" val="964211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35</Words>
  <Application>Microsoft Office PowerPoint</Application>
  <PresentationFormat>Geniş ekran</PresentationFormat>
  <Paragraphs>15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Organik</vt:lpstr>
      <vt:lpstr>Kalk artık sabah oldu</vt:lpstr>
      <vt:lpstr>Ölçü</vt:lpstr>
      <vt:lpstr>8’ lik notalar</vt:lpstr>
      <vt:lpstr>4’lük notalar</vt:lpstr>
      <vt:lpstr>8 ve 4</vt:lpstr>
      <vt:lpstr>Akor gidişi</vt:lpstr>
      <vt:lpstr>Parmak geçişi</vt:lpstr>
      <vt:lpstr>Parmağa dikkat</vt:lpstr>
      <vt:lpstr>Aynı gidiş</vt:lpstr>
      <vt:lpstr>Numaralara dikkat</vt:lpstr>
      <vt:lpstr>Sesler önemli</vt:lpstr>
      <vt:lpstr>Parmak değişimi</vt:lpstr>
      <vt:lpstr>Geçiş </vt:lpstr>
      <vt:lpstr>Akış Aynı </vt:lpstr>
      <vt:lpstr>PowerPoint Sunusu</vt:lpstr>
      <vt:lpstr>PowerPoint Sunusu</vt:lpstr>
      <vt:lpstr>PowerPoint Sunusu</vt:lpstr>
      <vt:lpstr>Çok benzer ve aynı</vt:lpstr>
      <vt:lpstr>PowerPoint Sunusu</vt:lpstr>
      <vt:lpstr>PowerPoint Sunusu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Kalk artık sabah oldu</dc:title>
  <dc:creator>svr</dc:creator>
  <cp:lastModifiedBy>svr</cp:lastModifiedBy>
  <cp:revision>1</cp:revision>
  <dcterms:created xsi:type="dcterms:W3CDTF">2018-03-31T12:06:22Z</dcterms:created>
  <dcterms:modified xsi:type="dcterms:W3CDTF">2018-03-31T12:14:47Z</dcterms:modified>
</cp:coreProperties>
</file>