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6" r:id="rId1"/>
  </p:sldMasterIdLst>
  <p:handoutMasterIdLst>
    <p:handoutMasterId r:id="rId30"/>
  </p:handoutMasterIdLst>
  <p:sldIdLst>
    <p:sldId id="909" r:id="rId2"/>
    <p:sldId id="880" r:id="rId3"/>
    <p:sldId id="878" r:id="rId4"/>
    <p:sldId id="879" r:id="rId5"/>
    <p:sldId id="881" r:id="rId6"/>
    <p:sldId id="882" r:id="rId7"/>
    <p:sldId id="883" r:id="rId8"/>
    <p:sldId id="884" r:id="rId9"/>
    <p:sldId id="885" r:id="rId10"/>
    <p:sldId id="886" r:id="rId11"/>
    <p:sldId id="887" r:id="rId12"/>
    <p:sldId id="888" r:id="rId13"/>
    <p:sldId id="889" r:id="rId14"/>
    <p:sldId id="890" r:id="rId15"/>
    <p:sldId id="892" r:id="rId16"/>
    <p:sldId id="893" r:id="rId17"/>
    <p:sldId id="894" r:id="rId18"/>
    <p:sldId id="895" r:id="rId19"/>
    <p:sldId id="896" r:id="rId20"/>
    <p:sldId id="897" r:id="rId21"/>
    <p:sldId id="898" r:id="rId22"/>
    <p:sldId id="899" r:id="rId23"/>
    <p:sldId id="901" r:id="rId24"/>
    <p:sldId id="900" r:id="rId25"/>
    <p:sldId id="902" r:id="rId26"/>
    <p:sldId id="903" r:id="rId27"/>
    <p:sldId id="904" r:id="rId28"/>
    <p:sldId id="907" r:id="rId29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CC66FF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CC66FF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CC66FF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CC66FF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FF3300"/>
    <a:srgbClr val="FDF5F1"/>
    <a:srgbClr val="F274DA"/>
    <a:srgbClr val="CC66FF"/>
    <a:srgbClr val="FDEEE7"/>
    <a:srgbClr val="FF9933"/>
    <a:srgbClr val="FCF6F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4" autoAdjust="0"/>
    <p:restoredTop sz="94660"/>
  </p:normalViewPr>
  <p:slideViewPr>
    <p:cSldViewPr>
      <p:cViewPr>
        <p:scale>
          <a:sx n="100" d="100"/>
          <a:sy n="100" d="100"/>
        </p:scale>
        <p:origin x="-306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0" d="100"/>
          <a:sy n="40" d="100"/>
        </p:scale>
        <p:origin x="-1488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AC5569-FC4A-45F1-AFE7-8F7563FC2A0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1115535-428E-4435-9C56-A199A9A94C74}">
      <dgm:prSet custT="1"/>
      <dgm:spPr/>
      <dgm:t>
        <a:bodyPr/>
        <a:lstStyle/>
        <a:p>
          <a:pPr algn="just" rtl="0"/>
          <a:r>
            <a:rPr lang="tr-TR" sz="3200" dirty="0" smtClean="0"/>
            <a:t>Aracın maliyeti belirlenirken aracın dizaynı, boyutları, performansı, dayanıklılığı, montajı, bakım-onarımı, çalışırken harcanacak elektrik ve su ihtiyacı, sigortası gibi tüm özelliklerinin dikkate alınması gereklidir. </a:t>
          </a:r>
          <a:endParaRPr lang="tr-TR" sz="3200" dirty="0"/>
        </a:p>
      </dgm:t>
    </dgm:pt>
    <dgm:pt modelId="{6B7EA5B5-89A2-49BC-9B6F-0F550F74123C}" type="parTrans" cxnId="{5CB4DE71-6566-4821-A491-255DB752153E}">
      <dgm:prSet/>
      <dgm:spPr/>
      <dgm:t>
        <a:bodyPr/>
        <a:lstStyle/>
        <a:p>
          <a:endParaRPr lang="tr-TR"/>
        </a:p>
      </dgm:t>
    </dgm:pt>
    <dgm:pt modelId="{FC90BDE2-E2EC-4A2A-ACFD-363CE2A1C5BA}" type="sibTrans" cxnId="{5CB4DE71-6566-4821-A491-255DB752153E}">
      <dgm:prSet/>
      <dgm:spPr/>
      <dgm:t>
        <a:bodyPr/>
        <a:lstStyle/>
        <a:p>
          <a:endParaRPr lang="tr-TR"/>
        </a:p>
      </dgm:t>
    </dgm:pt>
    <dgm:pt modelId="{00A07BFD-511E-4D65-9ADF-65E7AF73156D}">
      <dgm:prSet custT="1"/>
      <dgm:spPr/>
      <dgm:t>
        <a:bodyPr/>
        <a:lstStyle/>
        <a:p>
          <a:pPr algn="just" rtl="0"/>
          <a:r>
            <a:rPr lang="tr-TR" sz="3200" dirty="0" smtClean="0"/>
            <a:t>Araca ödenecek bu giderlerin ondan alınacak faydaya değiyor olması önemlidir. </a:t>
          </a:r>
          <a:endParaRPr lang="tr-TR" sz="3200" dirty="0"/>
        </a:p>
      </dgm:t>
    </dgm:pt>
    <dgm:pt modelId="{F5A5C55E-33D6-4FB6-B86D-72EE51FF505A}" type="parTrans" cxnId="{FB544F9C-453E-4E39-873B-29C007B42A2C}">
      <dgm:prSet/>
      <dgm:spPr/>
      <dgm:t>
        <a:bodyPr/>
        <a:lstStyle/>
        <a:p>
          <a:endParaRPr lang="tr-TR"/>
        </a:p>
      </dgm:t>
    </dgm:pt>
    <dgm:pt modelId="{78A1A882-C943-4759-B3A4-74A58BC7F95E}" type="sibTrans" cxnId="{FB544F9C-453E-4E39-873B-29C007B42A2C}">
      <dgm:prSet/>
      <dgm:spPr/>
      <dgm:t>
        <a:bodyPr/>
        <a:lstStyle/>
        <a:p>
          <a:endParaRPr lang="tr-TR"/>
        </a:p>
      </dgm:t>
    </dgm:pt>
    <dgm:pt modelId="{7A668F40-045E-4936-8B4C-5B24281E3059}" type="pres">
      <dgm:prSet presAssocID="{34AC5569-FC4A-45F1-AFE7-8F7563FC2A02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626A9C9C-16B4-4161-8D00-B80DB7D57FCB}" type="pres">
      <dgm:prSet presAssocID="{91115535-428E-4435-9C56-A199A9A94C74}" presName="horFlow" presStyleCnt="0"/>
      <dgm:spPr/>
    </dgm:pt>
    <dgm:pt modelId="{6915FD09-8076-460D-B36A-D71DB58EDD53}" type="pres">
      <dgm:prSet presAssocID="{91115535-428E-4435-9C56-A199A9A94C74}" presName="bigChev" presStyleLbl="node1" presStyleIdx="0" presStyleCnt="2" custScaleX="148621" custScaleY="122696"/>
      <dgm:spPr/>
      <dgm:t>
        <a:bodyPr/>
        <a:lstStyle/>
        <a:p>
          <a:endParaRPr lang="tr-TR"/>
        </a:p>
      </dgm:t>
    </dgm:pt>
    <dgm:pt modelId="{F1D05495-DA89-4049-A6D7-E87C2C7BCCBF}" type="pres">
      <dgm:prSet presAssocID="{91115535-428E-4435-9C56-A199A9A94C74}" presName="vSp" presStyleCnt="0"/>
      <dgm:spPr/>
    </dgm:pt>
    <dgm:pt modelId="{663B72A4-565D-434C-8D1A-B1C81DCE3442}" type="pres">
      <dgm:prSet presAssocID="{00A07BFD-511E-4D65-9ADF-65E7AF73156D}" presName="horFlow" presStyleCnt="0"/>
      <dgm:spPr/>
    </dgm:pt>
    <dgm:pt modelId="{6EF04374-414B-4F66-917F-5737D5A98F47}" type="pres">
      <dgm:prSet presAssocID="{00A07BFD-511E-4D65-9ADF-65E7AF73156D}" presName="bigChev" presStyleLbl="node1" presStyleIdx="1" presStyleCnt="2" custScaleX="148406" custScaleY="75041"/>
      <dgm:spPr/>
      <dgm:t>
        <a:bodyPr/>
        <a:lstStyle/>
        <a:p>
          <a:endParaRPr lang="tr-TR"/>
        </a:p>
      </dgm:t>
    </dgm:pt>
  </dgm:ptLst>
  <dgm:cxnLst>
    <dgm:cxn modelId="{00C45B0E-8418-4D4A-B889-35A1B40B7A9E}" type="presOf" srcId="{34AC5569-FC4A-45F1-AFE7-8F7563FC2A02}" destId="{7A668F40-045E-4936-8B4C-5B24281E3059}" srcOrd="0" destOrd="0" presId="urn:microsoft.com/office/officeart/2005/8/layout/lProcess3"/>
    <dgm:cxn modelId="{6F87D75B-E30E-44EE-9C9F-4F53C72B33B7}" type="presOf" srcId="{91115535-428E-4435-9C56-A199A9A94C74}" destId="{6915FD09-8076-460D-B36A-D71DB58EDD53}" srcOrd="0" destOrd="0" presId="urn:microsoft.com/office/officeart/2005/8/layout/lProcess3"/>
    <dgm:cxn modelId="{FB544F9C-453E-4E39-873B-29C007B42A2C}" srcId="{34AC5569-FC4A-45F1-AFE7-8F7563FC2A02}" destId="{00A07BFD-511E-4D65-9ADF-65E7AF73156D}" srcOrd="1" destOrd="0" parTransId="{F5A5C55E-33D6-4FB6-B86D-72EE51FF505A}" sibTransId="{78A1A882-C943-4759-B3A4-74A58BC7F95E}"/>
    <dgm:cxn modelId="{5CB4DE71-6566-4821-A491-255DB752153E}" srcId="{34AC5569-FC4A-45F1-AFE7-8F7563FC2A02}" destId="{91115535-428E-4435-9C56-A199A9A94C74}" srcOrd="0" destOrd="0" parTransId="{6B7EA5B5-89A2-49BC-9B6F-0F550F74123C}" sibTransId="{FC90BDE2-E2EC-4A2A-ACFD-363CE2A1C5BA}"/>
    <dgm:cxn modelId="{F86934F2-FB9A-4B4B-AB43-51173CC1AF65}" type="presOf" srcId="{00A07BFD-511E-4D65-9ADF-65E7AF73156D}" destId="{6EF04374-414B-4F66-917F-5737D5A98F47}" srcOrd="0" destOrd="0" presId="urn:microsoft.com/office/officeart/2005/8/layout/lProcess3"/>
    <dgm:cxn modelId="{F8C2B6F8-7BB4-422B-8CC2-283987D242AB}" type="presParOf" srcId="{7A668F40-045E-4936-8B4C-5B24281E3059}" destId="{626A9C9C-16B4-4161-8D00-B80DB7D57FCB}" srcOrd="0" destOrd="0" presId="urn:microsoft.com/office/officeart/2005/8/layout/lProcess3"/>
    <dgm:cxn modelId="{8CAFD3E9-AB6D-4BB7-9E04-B02399D03A6B}" type="presParOf" srcId="{626A9C9C-16B4-4161-8D00-B80DB7D57FCB}" destId="{6915FD09-8076-460D-B36A-D71DB58EDD53}" srcOrd="0" destOrd="0" presId="urn:microsoft.com/office/officeart/2005/8/layout/lProcess3"/>
    <dgm:cxn modelId="{6CF90D5E-3A96-4815-8A8C-F4E36FAFB8BE}" type="presParOf" srcId="{7A668F40-045E-4936-8B4C-5B24281E3059}" destId="{F1D05495-DA89-4049-A6D7-E87C2C7BCCBF}" srcOrd="1" destOrd="0" presId="urn:microsoft.com/office/officeart/2005/8/layout/lProcess3"/>
    <dgm:cxn modelId="{7CB527DC-D1A5-43B5-81EA-D56C7A36D94E}" type="presParOf" srcId="{7A668F40-045E-4936-8B4C-5B24281E3059}" destId="{663B72A4-565D-434C-8D1A-B1C81DCE3442}" srcOrd="2" destOrd="0" presId="urn:microsoft.com/office/officeart/2005/8/layout/lProcess3"/>
    <dgm:cxn modelId="{BD89CE81-B18D-445E-B9AF-BE31AFD661C6}" type="presParOf" srcId="{663B72A4-565D-434C-8D1A-B1C81DCE3442}" destId="{6EF04374-414B-4F66-917F-5737D5A98F47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941E46-82F3-4407-8F3F-65620E25068C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6DCE9CA-756F-46DE-92C0-2DFDADA2DEF9}">
      <dgm:prSet custT="1"/>
      <dgm:spPr/>
      <dgm:t>
        <a:bodyPr/>
        <a:lstStyle/>
        <a:p>
          <a:pPr algn="just" rtl="0"/>
          <a:r>
            <a:rPr lang="tr-TR" sz="2800" dirty="0" smtClean="0"/>
            <a:t>Araçtan maksimum fayda sağlanıyor mu?</a:t>
          </a:r>
          <a:endParaRPr lang="tr-TR" sz="2800" dirty="0"/>
        </a:p>
      </dgm:t>
    </dgm:pt>
    <dgm:pt modelId="{8B2CB68A-1949-431F-8CFF-29B17A0E1C33}" type="parTrans" cxnId="{D7933ADA-52F0-4AE9-BEA7-004946EB35AF}">
      <dgm:prSet/>
      <dgm:spPr/>
      <dgm:t>
        <a:bodyPr/>
        <a:lstStyle/>
        <a:p>
          <a:endParaRPr lang="tr-TR"/>
        </a:p>
      </dgm:t>
    </dgm:pt>
    <dgm:pt modelId="{93569DE5-2CF3-4576-8790-C506C9925ECB}" type="sibTrans" cxnId="{D7933ADA-52F0-4AE9-BEA7-004946EB35AF}">
      <dgm:prSet/>
      <dgm:spPr/>
      <dgm:t>
        <a:bodyPr/>
        <a:lstStyle/>
        <a:p>
          <a:endParaRPr lang="tr-TR"/>
        </a:p>
      </dgm:t>
    </dgm:pt>
    <dgm:pt modelId="{E08EF663-2107-454D-86FE-1A9A83D7DA51}">
      <dgm:prSet custT="1"/>
      <dgm:spPr/>
      <dgm:t>
        <a:bodyPr/>
        <a:lstStyle/>
        <a:p>
          <a:pPr algn="just" rtl="0"/>
          <a:r>
            <a:rPr lang="tr-TR" sz="2800" dirty="0" smtClean="0"/>
            <a:t>Farklı parçalar eklenerek araç başka işler için kullanılabiliyor mu?</a:t>
          </a:r>
          <a:endParaRPr lang="tr-TR" sz="2800" dirty="0"/>
        </a:p>
      </dgm:t>
    </dgm:pt>
    <dgm:pt modelId="{C6D0B83E-2932-401E-9E69-EAB214B5FEA6}" type="parTrans" cxnId="{604C2227-9572-4EC4-8547-D75AB7F8BEB2}">
      <dgm:prSet/>
      <dgm:spPr/>
      <dgm:t>
        <a:bodyPr/>
        <a:lstStyle/>
        <a:p>
          <a:endParaRPr lang="tr-TR"/>
        </a:p>
      </dgm:t>
    </dgm:pt>
    <dgm:pt modelId="{E074D32E-C2FC-4F4F-B79D-ADD148539281}" type="sibTrans" cxnId="{604C2227-9572-4EC4-8547-D75AB7F8BEB2}">
      <dgm:prSet/>
      <dgm:spPr/>
      <dgm:t>
        <a:bodyPr/>
        <a:lstStyle/>
        <a:p>
          <a:endParaRPr lang="tr-TR"/>
        </a:p>
      </dgm:t>
    </dgm:pt>
    <dgm:pt modelId="{50BB1AF9-FE1E-4B30-9F9C-E3797C6C4105}">
      <dgm:prSet custT="1"/>
      <dgm:spPr/>
      <dgm:t>
        <a:bodyPr/>
        <a:lstStyle/>
        <a:p>
          <a:pPr algn="just" rtl="0"/>
          <a:r>
            <a:rPr lang="tr-TR" sz="2800" dirty="0" smtClean="0"/>
            <a:t>İş gücünden tasarruf sağlanıyor mu?</a:t>
          </a:r>
          <a:endParaRPr lang="tr-TR" sz="2800" dirty="0"/>
        </a:p>
      </dgm:t>
    </dgm:pt>
    <dgm:pt modelId="{EE6DFD7F-D6EF-49C5-AA82-0D7E1BBB2B53}" type="parTrans" cxnId="{E73CC446-D6EB-4922-B0AF-2A33A8A4DC2D}">
      <dgm:prSet/>
      <dgm:spPr/>
      <dgm:t>
        <a:bodyPr/>
        <a:lstStyle/>
        <a:p>
          <a:endParaRPr lang="tr-TR"/>
        </a:p>
      </dgm:t>
    </dgm:pt>
    <dgm:pt modelId="{CA7C26C7-40F7-4C75-814D-AEF4CFCAF990}" type="sibTrans" cxnId="{E73CC446-D6EB-4922-B0AF-2A33A8A4DC2D}">
      <dgm:prSet/>
      <dgm:spPr/>
      <dgm:t>
        <a:bodyPr/>
        <a:lstStyle/>
        <a:p>
          <a:endParaRPr lang="tr-TR"/>
        </a:p>
      </dgm:t>
    </dgm:pt>
    <dgm:pt modelId="{F2B9D82F-F877-4885-85BD-A53626ABAC3D}">
      <dgm:prSet custT="1"/>
      <dgm:spPr/>
      <dgm:t>
        <a:bodyPr/>
        <a:lstStyle/>
        <a:p>
          <a:pPr algn="just" rtl="0"/>
          <a:r>
            <a:rPr lang="tr-TR" sz="2800" dirty="0" smtClean="0"/>
            <a:t>Zamandan tasarruf sağlanıyor mu?</a:t>
          </a:r>
          <a:endParaRPr lang="tr-TR" sz="2800" dirty="0"/>
        </a:p>
      </dgm:t>
    </dgm:pt>
    <dgm:pt modelId="{22D372C9-7EC7-4B52-AFCF-DD797AAAF98F}" type="parTrans" cxnId="{5979F93C-9C9F-4949-98EC-534300FC503B}">
      <dgm:prSet/>
      <dgm:spPr/>
      <dgm:t>
        <a:bodyPr/>
        <a:lstStyle/>
        <a:p>
          <a:endParaRPr lang="tr-TR"/>
        </a:p>
      </dgm:t>
    </dgm:pt>
    <dgm:pt modelId="{76A18A69-51A2-44DB-B5AE-ACD50560CC7D}" type="sibTrans" cxnId="{5979F93C-9C9F-4949-98EC-534300FC503B}">
      <dgm:prSet/>
      <dgm:spPr/>
      <dgm:t>
        <a:bodyPr/>
        <a:lstStyle/>
        <a:p>
          <a:endParaRPr lang="tr-TR"/>
        </a:p>
      </dgm:t>
    </dgm:pt>
    <dgm:pt modelId="{C48BAE62-72D1-4C96-85E1-1F6B2803C03A}">
      <dgm:prSet custT="1"/>
      <dgm:spPr/>
      <dgm:t>
        <a:bodyPr/>
        <a:lstStyle/>
        <a:p>
          <a:pPr algn="l" rtl="0"/>
          <a:r>
            <a:rPr lang="tr-TR" sz="2800" dirty="0" smtClean="0"/>
            <a:t>İşletmenin kapasitesi için gerekli iş çıkarılıyor mu?</a:t>
          </a:r>
          <a:endParaRPr lang="tr-TR" sz="2800" dirty="0"/>
        </a:p>
      </dgm:t>
    </dgm:pt>
    <dgm:pt modelId="{FE3A9B38-3E71-485E-AE77-77FDD2B254C7}" type="parTrans" cxnId="{3E25B0C4-6003-4EB9-B045-DD85967F3A5C}">
      <dgm:prSet/>
      <dgm:spPr/>
      <dgm:t>
        <a:bodyPr/>
        <a:lstStyle/>
        <a:p>
          <a:endParaRPr lang="tr-TR"/>
        </a:p>
      </dgm:t>
    </dgm:pt>
    <dgm:pt modelId="{3631BE1A-4922-49E0-B065-EA7B5A7818DC}" type="sibTrans" cxnId="{3E25B0C4-6003-4EB9-B045-DD85967F3A5C}">
      <dgm:prSet/>
      <dgm:spPr/>
      <dgm:t>
        <a:bodyPr/>
        <a:lstStyle/>
        <a:p>
          <a:endParaRPr lang="tr-TR"/>
        </a:p>
      </dgm:t>
    </dgm:pt>
    <dgm:pt modelId="{E6B51AFE-FDC5-415E-8DBA-EC2DD297009E}">
      <dgm:prSet custT="1"/>
      <dgm:spPr/>
      <dgm:t>
        <a:bodyPr/>
        <a:lstStyle/>
        <a:p>
          <a:pPr rtl="0"/>
          <a:endParaRPr lang="tr-TR" sz="2000" dirty="0"/>
        </a:p>
      </dgm:t>
    </dgm:pt>
    <dgm:pt modelId="{F885999B-BA67-44C3-AF8F-70A72CA282C8}" type="parTrans" cxnId="{78C6DBDB-E687-449B-AF49-E43E180636FD}">
      <dgm:prSet/>
      <dgm:spPr/>
      <dgm:t>
        <a:bodyPr/>
        <a:lstStyle/>
        <a:p>
          <a:endParaRPr lang="tr-TR"/>
        </a:p>
      </dgm:t>
    </dgm:pt>
    <dgm:pt modelId="{7A823130-9342-4117-80EB-EF2C4727674A}" type="sibTrans" cxnId="{78C6DBDB-E687-449B-AF49-E43E180636FD}">
      <dgm:prSet/>
      <dgm:spPr/>
      <dgm:t>
        <a:bodyPr/>
        <a:lstStyle/>
        <a:p>
          <a:endParaRPr lang="tr-TR"/>
        </a:p>
      </dgm:t>
    </dgm:pt>
    <dgm:pt modelId="{690A6D77-E1B1-4F9C-8068-12E4BE05732C}" type="pres">
      <dgm:prSet presAssocID="{1A941E46-82F3-4407-8F3F-65620E25068C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9E2F2FE-9702-4792-9903-010E8B964D2B}" type="pres">
      <dgm:prSet presAssocID="{F6DCE9CA-756F-46DE-92C0-2DFDADA2DEF9}" presName="circ1" presStyleLbl="vennNode1" presStyleIdx="0" presStyleCnt="6"/>
      <dgm:spPr/>
    </dgm:pt>
    <dgm:pt modelId="{F3599329-8E89-4FB5-9777-58FECE2E4B92}" type="pres">
      <dgm:prSet presAssocID="{F6DCE9CA-756F-46DE-92C0-2DFDADA2DEF9}" presName="circ1Tx" presStyleLbl="revTx" presStyleIdx="0" presStyleCnt="0" custScaleX="1815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76D7E09-45E8-4124-9E09-0FD5E6C0D607}" type="pres">
      <dgm:prSet presAssocID="{E08EF663-2107-454D-86FE-1A9A83D7DA51}" presName="circ2" presStyleLbl="vennNode1" presStyleIdx="1" presStyleCnt="6"/>
      <dgm:spPr/>
    </dgm:pt>
    <dgm:pt modelId="{F12E99BE-52EB-4C79-9D21-D30F7DBF106F}" type="pres">
      <dgm:prSet presAssocID="{E08EF663-2107-454D-86FE-1A9A83D7DA51}" presName="circ2Tx" presStyleLbl="revTx" presStyleIdx="0" presStyleCnt="0" custScaleX="204520" custScaleY="141504" custLinFactNeighborX="46070" custLinFactNeighborY="472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60AD6B4-5315-41A6-8F61-E4B81B82820D}" type="pres">
      <dgm:prSet presAssocID="{50BB1AF9-FE1E-4B30-9F9C-E3797C6C4105}" presName="circ3" presStyleLbl="vennNode1" presStyleIdx="2" presStyleCnt="6"/>
      <dgm:spPr/>
    </dgm:pt>
    <dgm:pt modelId="{D15B7677-17D4-4BB8-9074-E15F874C02BA}" type="pres">
      <dgm:prSet presAssocID="{50BB1AF9-FE1E-4B30-9F9C-E3797C6C4105}" presName="circ3Tx" presStyleLbl="revTx" presStyleIdx="0" presStyleCnt="0" custScaleX="179181" custLinFactNeighborX="-1835" custLinFactNeighborY="697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4DA5F94-3265-47AB-A8B0-5EBBFCDCCEC5}" type="pres">
      <dgm:prSet presAssocID="{F2B9D82F-F877-4885-85BD-A53626ABAC3D}" presName="circ4" presStyleLbl="vennNode1" presStyleIdx="3" presStyleCnt="6"/>
      <dgm:spPr/>
    </dgm:pt>
    <dgm:pt modelId="{C812B6EA-68FF-4115-8B50-C1369AA378C8}" type="pres">
      <dgm:prSet presAssocID="{F2B9D82F-F877-4885-85BD-A53626ABAC3D}" presName="circ4Tx" presStyleLbl="revTx" presStyleIdx="0" presStyleCnt="0" custScaleX="165599" custLinFactX="-27465" custLinFactNeighborX="-100000" custLinFactNeighborY="-3982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C698EDA-7B53-4037-8C92-FB9E48B16C1B}" type="pres">
      <dgm:prSet presAssocID="{C48BAE62-72D1-4C96-85E1-1F6B2803C03A}" presName="circ5" presStyleLbl="vennNode1" presStyleIdx="4" presStyleCnt="6"/>
      <dgm:spPr/>
    </dgm:pt>
    <dgm:pt modelId="{FCA6313E-A819-4622-8396-4472AC321150}" type="pres">
      <dgm:prSet presAssocID="{C48BAE62-72D1-4C96-85E1-1F6B2803C03A}" presName="circ5Tx" presStyleLbl="revTx" presStyleIdx="0" presStyleCnt="0" custScaleX="151340" custScaleY="184770" custLinFactY="-22156" custLinFactNeighborX="-3317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E963F2F-76C0-4C30-8C10-87048268AB56}" type="pres">
      <dgm:prSet presAssocID="{E6B51AFE-FDC5-415E-8DBA-EC2DD297009E}" presName="circ6" presStyleLbl="vennNode1" presStyleIdx="5" presStyleCnt="6"/>
      <dgm:spPr/>
    </dgm:pt>
    <dgm:pt modelId="{28946B47-DDA8-44FA-A711-54311A769C92}" type="pres">
      <dgm:prSet presAssocID="{E6B51AFE-FDC5-415E-8DBA-EC2DD297009E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D1FE5C1-23FA-4A65-8349-43316E36E77D}" type="presOf" srcId="{1A941E46-82F3-4407-8F3F-65620E25068C}" destId="{690A6D77-E1B1-4F9C-8068-12E4BE05732C}" srcOrd="0" destOrd="0" presId="urn:microsoft.com/office/officeart/2005/8/layout/venn1"/>
    <dgm:cxn modelId="{8476154C-4C70-4B1E-B0C8-634A7687BD8D}" type="presOf" srcId="{F2B9D82F-F877-4885-85BD-A53626ABAC3D}" destId="{C812B6EA-68FF-4115-8B50-C1369AA378C8}" srcOrd="0" destOrd="0" presId="urn:microsoft.com/office/officeart/2005/8/layout/venn1"/>
    <dgm:cxn modelId="{E73CC446-D6EB-4922-B0AF-2A33A8A4DC2D}" srcId="{1A941E46-82F3-4407-8F3F-65620E25068C}" destId="{50BB1AF9-FE1E-4B30-9F9C-E3797C6C4105}" srcOrd="2" destOrd="0" parTransId="{EE6DFD7F-D6EF-49C5-AA82-0D7E1BBB2B53}" sibTransId="{CA7C26C7-40F7-4C75-814D-AEF4CFCAF990}"/>
    <dgm:cxn modelId="{8FAB5354-D787-45D1-90E4-6631424F28B3}" type="presOf" srcId="{E6B51AFE-FDC5-415E-8DBA-EC2DD297009E}" destId="{28946B47-DDA8-44FA-A711-54311A769C92}" srcOrd="0" destOrd="0" presId="urn:microsoft.com/office/officeart/2005/8/layout/venn1"/>
    <dgm:cxn modelId="{78C6DBDB-E687-449B-AF49-E43E180636FD}" srcId="{1A941E46-82F3-4407-8F3F-65620E25068C}" destId="{E6B51AFE-FDC5-415E-8DBA-EC2DD297009E}" srcOrd="5" destOrd="0" parTransId="{F885999B-BA67-44C3-AF8F-70A72CA282C8}" sibTransId="{7A823130-9342-4117-80EB-EF2C4727674A}"/>
    <dgm:cxn modelId="{359F9B13-5DD9-4245-935F-6AFC6BCBC7D6}" type="presOf" srcId="{50BB1AF9-FE1E-4B30-9F9C-E3797C6C4105}" destId="{D15B7677-17D4-4BB8-9074-E15F874C02BA}" srcOrd="0" destOrd="0" presId="urn:microsoft.com/office/officeart/2005/8/layout/venn1"/>
    <dgm:cxn modelId="{FF02329E-F8C6-476A-9917-BE2CC2928970}" type="presOf" srcId="{C48BAE62-72D1-4C96-85E1-1F6B2803C03A}" destId="{FCA6313E-A819-4622-8396-4472AC321150}" srcOrd="0" destOrd="0" presId="urn:microsoft.com/office/officeart/2005/8/layout/venn1"/>
    <dgm:cxn modelId="{604C2227-9572-4EC4-8547-D75AB7F8BEB2}" srcId="{1A941E46-82F3-4407-8F3F-65620E25068C}" destId="{E08EF663-2107-454D-86FE-1A9A83D7DA51}" srcOrd="1" destOrd="0" parTransId="{C6D0B83E-2932-401E-9E69-EAB214B5FEA6}" sibTransId="{E074D32E-C2FC-4F4F-B79D-ADD148539281}"/>
    <dgm:cxn modelId="{BC52ECD1-D68F-4741-9CCF-5C50C2F3AA4A}" type="presOf" srcId="{F6DCE9CA-756F-46DE-92C0-2DFDADA2DEF9}" destId="{F3599329-8E89-4FB5-9777-58FECE2E4B92}" srcOrd="0" destOrd="0" presId="urn:microsoft.com/office/officeart/2005/8/layout/venn1"/>
    <dgm:cxn modelId="{BFE07A2B-B69E-49F8-8CCA-2856F19CF2AE}" type="presOf" srcId="{E08EF663-2107-454D-86FE-1A9A83D7DA51}" destId="{F12E99BE-52EB-4C79-9D21-D30F7DBF106F}" srcOrd="0" destOrd="0" presId="urn:microsoft.com/office/officeart/2005/8/layout/venn1"/>
    <dgm:cxn modelId="{3E25B0C4-6003-4EB9-B045-DD85967F3A5C}" srcId="{1A941E46-82F3-4407-8F3F-65620E25068C}" destId="{C48BAE62-72D1-4C96-85E1-1F6B2803C03A}" srcOrd="4" destOrd="0" parTransId="{FE3A9B38-3E71-485E-AE77-77FDD2B254C7}" sibTransId="{3631BE1A-4922-49E0-B065-EA7B5A7818DC}"/>
    <dgm:cxn modelId="{5979F93C-9C9F-4949-98EC-534300FC503B}" srcId="{1A941E46-82F3-4407-8F3F-65620E25068C}" destId="{F2B9D82F-F877-4885-85BD-A53626ABAC3D}" srcOrd="3" destOrd="0" parTransId="{22D372C9-7EC7-4B52-AFCF-DD797AAAF98F}" sibTransId="{76A18A69-51A2-44DB-B5AE-ACD50560CC7D}"/>
    <dgm:cxn modelId="{D7933ADA-52F0-4AE9-BEA7-004946EB35AF}" srcId="{1A941E46-82F3-4407-8F3F-65620E25068C}" destId="{F6DCE9CA-756F-46DE-92C0-2DFDADA2DEF9}" srcOrd="0" destOrd="0" parTransId="{8B2CB68A-1949-431F-8CFF-29B17A0E1C33}" sibTransId="{93569DE5-2CF3-4576-8790-C506C9925ECB}"/>
    <dgm:cxn modelId="{240CF55F-5CAC-49FA-8A82-05E5CBEBBE45}" type="presParOf" srcId="{690A6D77-E1B1-4F9C-8068-12E4BE05732C}" destId="{19E2F2FE-9702-4792-9903-010E8B964D2B}" srcOrd="0" destOrd="0" presId="urn:microsoft.com/office/officeart/2005/8/layout/venn1"/>
    <dgm:cxn modelId="{3E122623-C9E8-4AFE-B902-5D3763A215D3}" type="presParOf" srcId="{690A6D77-E1B1-4F9C-8068-12E4BE05732C}" destId="{F3599329-8E89-4FB5-9777-58FECE2E4B92}" srcOrd="1" destOrd="0" presId="urn:microsoft.com/office/officeart/2005/8/layout/venn1"/>
    <dgm:cxn modelId="{45A43D9B-A07C-4102-A571-F3897CEC84EB}" type="presParOf" srcId="{690A6D77-E1B1-4F9C-8068-12E4BE05732C}" destId="{976D7E09-45E8-4124-9E09-0FD5E6C0D607}" srcOrd="2" destOrd="0" presId="urn:microsoft.com/office/officeart/2005/8/layout/venn1"/>
    <dgm:cxn modelId="{D49CD111-EA9F-4A0C-8CEB-C18A113ED70C}" type="presParOf" srcId="{690A6D77-E1B1-4F9C-8068-12E4BE05732C}" destId="{F12E99BE-52EB-4C79-9D21-D30F7DBF106F}" srcOrd="3" destOrd="0" presId="urn:microsoft.com/office/officeart/2005/8/layout/venn1"/>
    <dgm:cxn modelId="{3AFFE04C-DD84-4984-B959-D00C9D2012EC}" type="presParOf" srcId="{690A6D77-E1B1-4F9C-8068-12E4BE05732C}" destId="{C60AD6B4-5315-41A6-8F61-E4B81B82820D}" srcOrd="4" destOrd="0" presId="urn:microsoft.com/office/officeart/2005/8/layout/venn1"/>
    <dgm:cxn modelId="{59E91459-8D8A-45DE-9D06-4C4E0F962A60}" type="presParOf" srcId="{690A6D77-E1B1-4F9C-8068-12E4BE05732C}" destId="{D15B7677-17D4-4BB8-9074-E15F874C02BA}" srcOrd="5" destOrd="0" presId="urn:microsoft.com/office/officeart/2005/8/layout/venn1"/>
    <dgm:cxn modelId="{D31C6C68-9D96-4A85-B866-59592C0A302D}" type="presParOf" srcId="{690A6D77-E1B1-4F9C-8068-12E4BE05732C}" destId="{34DA5F94-3265-47AB-A8B0-5EBBFCDCCEC5}" srcOrd="6" destOrd="0" presId="urn:microsoft.com/office/officeart/2005/8/layout/venn1"/>
    <dgm:cxn modelId="{2D4CD79D-C571-400A-9056-ECB867480B7E}" type="presParOf" srcId="{690A6D77-E1B1-4F9C-8068-12E4BE05732C}" destId="{C812B6EA-68FF-4115-8B50-C1369AA378C8}" srcOrd="7" destOrd="0" presId="urn:microsoft.com/office/officeart/2005/8/layout/venn1"/>
    <dgm:cxn modelId="{57E42A2B-B9B8-4AF8-91AA-0A563A6059CD}" type="presParOf" srcId="{690A6D77-E1B1-4F9C-8068-12E4BE05732C}" destId="{0C698EDA-7B53-4037-8C92-FB9E48B16C1B}" srcOrd="8" destOrd="0" presId="urn:microsoft.com/office/officeart/2005/8/layout/venn1"/>
    <dgm:cxn modelId="{DE138D96-BE95-45A4-8D7B-EE32660C9A40}" type="presParOf" srcId="{690A6D77-E1B1-4F9C-8068-12E4BE05732C}" destId="{FCA6313E-A819-4622-8396-4472AC321150}" srcOrd="9" destOrd="0" presId="urn:microsoft.com/office/officeart/2005/8/layout/venn1"/>
    <dgm:cxn modelId="{29F18B27-8546-4A33-B76C-C4806CF1E01A}" type="presParOf" srcId="{690A6D77-E1B1-4F9C-8068-12E4BE05732C}" destId="{1E963F2F-76C0-4C30-8C10-87048268AB56}" srcOrd="10" destOrd="0" presId="urn:microsoft.com/office/officeart/2005/8/layout/venn1"/>
    <dgm:cxn modelId="{24EB95F6-6CD3-4EE1-BA0A-8270DC81010D}" type="presParOf" srcId="{690A6D77-E1B1-4F9C-8068-12E4BE05732C}" destId="{28946B47-DDA8-44FA-A711-54311A769C92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9B2898-5CE4-4CBF-9C14-EA143C53526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6542E26-CDC9-44C6-BEEC-7EF54BE00874}">
      <dgm:prSet custT="1"/>
      <dgm:spPr/>
      <dgm:t>
        <a:bodyPr/>
        <a:lstStyle/>
        <a:p>
          <a:pPr algn="just" rtl="0"/>
          <a:r>
            <a:rPr lang="tr-TR" sz="2800" dirty="0" smtClean="0"/>
            <a:t>Satın alınacak araçların boyutları mutfakta konacağı alan göz önüne alınarak seçilmelidir.</a:t>
          </a:r>
          <a:endParaRPr lang="tr-TR" sz="2800" dirty="0"/>
        </a:p>
      </dgm:t>
    </dgm:pt>
    <dgm:pt modelId="{2B9CDB04-EFBA-4811-860F-B3C6F01C02B8}" type="parTrans" cxnId="{88236FFF-613B-4D15-A5FF-28F4207DC29B}">
      <dgm:prSet/>
      <dgm:spPr/>
      <dgm:t>
        <a:bodyPr/>
        <a:lstStyle/>
        <a:p>
          <a:endParaRPr lang="tr-TR"/>
        </a:p>
      </dgm:t>
    </dgm:pt>
    <dgm:pt modelId="{4F280F28-D01F-4161-8DAA-23515D664A7D}" type="sibTrans" cxnId="{88236FFF-613B-4D15-A5FF-28F4207DC29B}">
      <dgm:prSet/>
      <dgm:spPr/>
      <dgm:t>
        <a:bodyPr/>
        <a:lstStyle/>
        <a:p>
          <a:endParaRPr lang="tr-TR"/>
        </a:p>
      </dgm:t>
    </dgm:pt>
    <dgm:pt modelId="{20EA3F7C-24F8-4DA6-9873-8E6D7F48AEC9}">
      <dgm:prSet custT="1"/>
      <dgm:spPr/>
      <dgm:t>
        <a:bodyPr/>
        <a:lstStyle/>
        <a:p>
          <a:pPr algn="just" rtl="0"/>
          <a:r>
            <a:rPr lang="tr-TR" sz="2800" dirty="0" smtClean="0"/>
            <a:t>Aracın konulduğu yer aracın dizaynına uygun olmalı, iş akımını engellemeli, araç konulduğu yerden kımıldatılmama</a:t>
          </a:r>
        </a:p>
        <a:p>
          <a:pPr algn="just" rtl="0"/>
          <a:r>
            <a:rPr lang="tr-TR" sz="2800" dirty="0" err="1" smtClean="0"/>
            <a:t>lı</a:t>
          </a:r>
          <a:r>
            <a:rPr lang="tr-TR" sz="2800" dirty="0" smtClean="0"/>
            <a:t> ve koşullar uygunsa bulunduğu yere sabitlenmelidir.</a:t>
          </a:r>
          <a:endParaRPr lang="tr-TR" sz="2800" dirty="0"/>
        </a:p>
      </dgm:t>
    </dgm:pt>
    <dgm:pt modelId="{8329F99B-032D-4DCB-B679-304EF3B54856}" type="parTrans" cxnId="{2E0F34AA-1A2B-4942-9BF5-706A84F0664D}">
      <dgm:prSet/>
      <dgm:spPr/>
      <dgm:t>
        <a:bodyPr/>
        <a:lstStyle/>
        <a:p>
          <a:endParaRPr lang="tr-TR"/>
        </a:p>
      </dgm:t>
    </dgm:pt>
    <dgm:pt modelId="{23419681-64F6-4227-8EBC-EDFC47793FD6}" type="sibTrans" cxnId="{2E0F34AA-1A2B-4942-9BF5-706A84F0664D}">
      <dgm:prSet/>
      <dgm:spPr/>
      <dgm:t>
        <a:bodyPr/>
        <a:lstStyle/>
        <a:p>
          <a:endParaRPr lang="tr-TR"/>
        </a:p>
      </dgm:t>
    </dgm:pt>
    <dgm:pt modelId="{6AB5FC93-1780-4FA5-8E6C-47875B79B706}">
      <dgm:prSet custT="1"/>
      <dgm:spPr/>
      <dgm:t>
        <a:bodyPr/>
        <a:lstStyle/>
        <a:p>
          <a:pPr algn="just" rtl="0"/>
          <a:r>
            <a:rPr lang="tr-TR" sz="2800" dirty="0" smtClean="0"/>
            <a:t>Aracı bakım ve temizliğinden sorumlu olacak </a:t>
          </a:r>
          <a:r>
            <a:rPr lang="tr-TR" sz="2800" dirty="0" smtClean="0"/>
            <a:t>kişi belirlenmelidir</a:t>
          </a:r>
          <a:r>
            <a:rPr lang="tr-TR" sz="2800" dirty="0" smtClean="0"/>
            <a:t>.</a:t>
          </a:r>
          <a:endParaRPr lang="tr-TR" sz="2800" dirty="0"/>
        </a:p>
      </dgm:t>
    </dgm:pt>
    <dgm:pt modelId="{76837A98-21AC-424B-81FE-0DED023525CA}" type="parTrans" cxnId="{086D665E-531E-49FF-A329-5C8AC4C44E6C}">
      <dgm:prSet/>
      <dgm:spPr/>
      <dgm:t>
        <a:bodyPr/>
        <a:lstStyle/>
        <a:p>
          <a:endParaRPr lang="tr-TR"/>
        </a:p>
      </dgm:t>
    </dgm:pt>
    <dgm:pt modelId="{8F58610B-8A37-454B-82BF-BC376A3355DD}" type="sibTrans" cxnId="{086D665E-531E-49FF-A329-5C8AC4C44E6C}">
      <dgm:prSet/>
      <dgm:spPr/>
      <dgm:t>
        <a:bodyPr/>
        <a:lstStyle/>
        <a:p>
          <a:endParaRPr lang="tr-TR"/>
        </a:p>
      </dgm:t>
    </dgm:pt>
    <dgm:pt modelId="{5AA79300-54A9-44F8-A087-EF405E4752DF}" type="pres">
      <dgm:prSet presAssocID="{689B2898-5CE4-4CBF-9C14-EA143C53526D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582DED3-7983-4033-8D2C-C3A7C2541509}" type="pres">
      <dgm:prSet presAssocID="{689B2898-5CE4-4CBF-9C14-EA143C53526D}" presName="arrow" presStyleLbl="bgShp" presStyleIdx="0" presStyleCnt="1" custScaleX="117647"/>
      <dgm:spPr/>
    </dgm:pt>
    <dgm:pt modelId="{8FD69F05-E582-4959-95E1-BC0E1D8C99D3}" type="pres">
      <dgm:prSet presAssocID="{689B2898-5CE4-4CBF-9C14-EA143C53526D}" presName="linearProcess" presStyleCnt="0"/>
      <dgm:spPr/>
    </dgm:pt>
    <dgm:pt modelId="{94AE25DF-7871-4FBF-B9DF-349C140EBF99}" type="pres">
      <dgm:prSet presAssocID="{E6542E26-CDC9-44C6-BEEC-7EF54BE00874}" presName="textNode" presStyleLbl="node1" presStyleIdx="0" presStyleCnt="3" custScaleY="14928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14E4BA9-A4B5-49C4-A8BD-E77780764E3C}" type="pres">
      <dgm:prSet presAssocID="{4F280F28-D01F-4161-8DAA-23515D664A7D}" presName="sibTrans" presStyleCnt="0"/>
      <dgm:spPr/>
    </dgm:pt>
    <dgm:pt modelId="{A27F2391-55BC-45AA-B9A1-921738937DC5}" type="pres">
      <dgm:prSet presAssocID="{20EA3F7C-24F8-4DA6-9873-8E6D7F48AEC9}" presName="textNode" presStyleLbl="node1" presStyleIdx="1" presStyleCnt="3" custScaleY="25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203A893-8255-46F9-9AED-4E86AC6560FE}" type="pres">
      <dgm:prSet presAssocID="{23419681-64F6-4227-8EBC-EDFC47793FD6}" presName="sibTrans" presStyleCnt="0"/>
      <dgm:spPr/>
    </dgm:pt>
    <dgm:pt modelId="{DB736D4B-D162-4BF4-9977-94CC3E18E59D}" type="pres">
      <dgm:prSet presAssocID="{6AB5FC93-1780-4FA5-8E6C-47875B79B706}" presName="textNode" presStyleLbl="node1" presStyleIdx="2" presStyleCnt="3" custScaleY="15648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E0F34AA-1A2B-4942-9BF5-706A84F0664D}" srcId="{689B2898-5CE4-4CBF-9C14-EA143C53526D}" destId="{20EA3F7C-24F8-4DA6-9873-8E6D7F48AEC9}" srcOrd="1" destOrd="0" parTransId="{8329F99B-032D-4DCB-B679-304EF3B54856}" sibTransId="{23419681-64F6-4227-8EBC-EDFC47793FD6}"/>
    <dgm:cxn modelId="{33846FA4-ECF5-4373-AF28-D678FA44B7DD}" type="presOf" srcId="{E6542E26-CDC9-44C6-BEEC-7EF54BE00874}" destId="{94AE25DF-7871-4FBF-B9DF-349C140EBF99}" srcOrd="0" destOrd="0" presId="urn:microsoft.com/office/officeart/2005/8/layout/hProcess9"/>
    <dgm:cxn modelId="{3E2E6986-4B24-460A-AED5-B9F0260C3CB1}" type="presOf" srcId="{689B2898-5CE4-4CBF-9C14-EA143C53526D}" destId="{5AA79300-54A9-44F8-A087-EF405E4752DF}" srcOrd="0" destOrd="0" presId="urn:microsoft.com/office/officeart/2005/8/layout/hProcess9"/>
    <dgm:cxn modelId="{8C9CA36D-FDCD-4EE5-AEBF-06080E845D9A}" type="presOf" srcId="{6AB5FC93-1780-4FA5-8E6C-47875B79B706}" destId="{DB736D4B-D162-4BF4-9977-94CC3E18E59D}" srcOrd="0" destOrd="0" presId="urn:microsoft.com/office/officeart/2005/8/layout/hProcess9"/>
    <dgm:cxn modelId="{086D665E-531E-49FF-A329-5C8AC4C44E6C}" srcId="{689B2898-5CE4-4CBF-9C14-EA143C53526D}" destId="{6AB5FC93-1780-4FA5-8E6C-47875B79B706}" srcOrd="2" destOrd="0" parTransId="{76837A98-21AC-424B-81FE-0DED023525CA}" sibTransId="{8F58610B-8A37-454B-82BF-BC376A3355DD}"/>
    <dgm:cxn modelId="{385C379B-AD11-4475-AE89-3E5B9386ADF3}" type="presOf" srcId="{20EA3F7C-24F8-4DA6-9873-8E6D7F48AEC9}" destId="{A27F2391-55BC-45AA-B9A1-921738937DC5}" srcOrd="0" destOrd="0" presId="urn:microsoft.com/office/officeart/2005/8/layout/hProcess9"/>
    <dgm:cxn modelId="{88236FFF-613B-4D15-A5FF-28F4207DC29B}" srcId="{689B2898-5CE4-4CBF-9C14-EA143C53526D}" destId="{E6542E26-CDC9-44C6-BEEC-7EF54BE00874}" srcOrd="0" destOrd="0" parTransId="{2B9CDB04-EFBA-4811-860F-B3C6F01C02B8}" sibTransId="{4F280F28-D01F-4161-8DAA-23515D664A7D}"/>
    <dgm:cxn modelId="{157BCA22-A2C9-4184-A2A4-3D1765E92C5F}" type="presParOf" srcId="{5AA79300-54A9-44F8-A087-EF405E4752DF}" destId="{A582DED3-7983-4033-8D2C-C3A7C2541509}" srcOrd="0" destOrd="0" presId="urn:microsoft.com/office/officeart/2005/8/layout/hProcess9"/>
    <dgm:cxn modelId="{BFC93982-67E5-422D-AF21-F8D8E1837F5A}" type="presParOf" srcId="{5AA79300-54A9-44F8-A087-EF405E4752DF}" destId="{8FD69F05-E582-4959-95E1-BC0E1D8C99D3}" srcOrd="1" destOrd="0" presId="urn:microsoft.com/office/officeart/2005/8/layout/hProcess9"/>
    <dgm:cxn modelId="{65BFE4E9-6634-4832-86CA-20A8B971896F}" type="presParOf" srcId="{8FD69F05-E582-4959-95E1-BC0E1D8C99D3}" destId="{94AE25DF-7871-4FBF-B9DF-349C140EBF99}" srcOrd="0" destOrd="0" presId="urn:microsoft.com/office/officeart/2005/8/layout/hProcess9"/>
    <dgm:cxn modelId="{E38C0F71-BEED-4DBB-BB43-3C0F39A00A39}" type="presParOf" srcId="{8FD69F05-E582-4959-95E1-BC0E1D8C99D3}" destId="{D14E4BA9-A4B5-49C4-A8BD-E77780764E3C}" srcOrd="1" destOrd="0" presId="urn:microsoft.com/office/officeart/2005/8/layout/hProcess9"/>
    <dgm:cxn modelId="{8EBFA87E-AE6C-4EFD-BDA1-1D5698C9B9AF}" type="presParOf" srcId="{8FD69F05-E582-4959-95E1-BC0E1D8C99D3}" destId="{A27F2391-55BC-45AA-B9A1-921738937DC5}" srcOrd="2" destOrd="0" presId="urn:microsoft.com/office/officeart/2005/8/layout/hProcess9"/>
    <dgm:cxn modelId="{AC712C13-9627-4F40-8FDD-92FF436C4D51}" type="presParOf" srcId="{8FD69F05-E582-4959-95E1-BC0E1D8C99D3}" destId="{C203A893-8255-46F9-9AED-4E86AC6560FE}" srcOrd="3" destOrd="0" presId="urn:microsoft.com/office/officeart/2005/8/layout/hProcess9"/>
    <dgm:cxn modelId="{2CD0DEC8-46C6-4B89-AC47-DF6A96229820}" type="presParOf" srcId="{8FD69F05-E582-4959-95E1-BC0E1D8C99D3}" destId="{DB736D4B-D162-4BF4-9977-94CC3E18E59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19A935-2E75-4C9F-8AA2-2C432E84F23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24496F9-289B-4A77-AF6B-C60A80231A0E}">
      <dgm:prSet phldrT="[Metin]"/>
      <dgm:spPr/>
      <dgm:t>
        <a:bodyPr/>
        <a:lstStyle/>
        <a:p>
          <a:r>
            <a:rPr lang="tr-TR" dirty="0" smtClean="0"/>
            <a:t>Bakır</a:t>
          </a:r>
          <a:endParaRPr lang="tr-TR" dirty="0"/>
        </a:p>
      </dgm:t>
    </dgm:pt>
    <dgm:pt modelId="{F30ADC81-B5AA-4A15-B4E0-FCA1663B2B04}" type="parTrans" cxnId="{84A61D3C-26F9-4800-AB6F-4BF4B7DB8003}">
      <dgm:prSet/>
      <dgm:spPr/>
      <dgm:t>
        <a:bodyPr/>
        <a:lstStyle/>
        <a:p>
          <a:endParaRPr lang="tr-TR"/>
        </a:p>
      </dgm:t>
    </dgm:pt>
    <dgm:pt modelId="{9073F24D-1F48-4700-ADC9-C740BA6F6E29}" type="sibTrans" cxnId="{84A61D3C-26F9-4800-AB6F-4BF4B7DB8003}">
      <dgm:prSet/>
      <dgm:spPr/>
      <dgm:t>
        <a:bodyPr/>
        <a:lstStyle/>
        <a:p>
          <a:endParaRPr lang="tr-TR"/>
        </a:p>
      </dgm:t>
    </dgm:pt>
    <dgm:pt modelId="{B28927A0-A221-4909-99AD-7F0E9E16F6C2}">
      <dgm:prSet phldrT="[Metin]"/>
      <dgm:spPr/>
      <dgm:t>
        <a:bodyPr/>
        <a:lstStyle/>
        <a:p>
          <a:r>
            <a:rPr lang="tr-TR" dirty="0" smtClean="0"/>
            <a:t>Alüminyum</a:t>
          </a:r>
          <a:endParaRPr lang="tr-TR" dirty="0"/>
        </a:p>
      </dgm:t>
    </dgm:pt>
    <dgm:pt modelId="{65C9B7CD-A778-431C-8FF0-C99732686699}" type="parTrans" cxnId="{22177875-11B6-48C2-87B9-E4799C8901BC}">
      <dgm:prSet/>
      <dgm:spPr/>
      <dgm:t>
        <a:bodyPr/>
        <a:lstStyle/>
        <a:p>
          <a:endParaRPr lang="tr-TR"/>
        </a:p>
      </dgm:t>
    </dgm:pt>
    <dgm:pt modelId="{8B1C23F6-2586-4F54-886A-64E57A2B984F}" type="sibTrans" cxnId="{22177875-11B6-48C2-87B9-E4799C8901BC}">
      <dgm:prSet/>
      <dgm:spPr/>
      <dgm:t>
        <a:bodyPr/>
        <a:lstStyle/>
        <a:p>
          <a:endParaRPr lang="tr-TR"/>
        </a:p>
      </dgm:t>
    </dgm:pt>
    <dgm:pt modelId="{7AEDEC2F-930C-4CAD-9953-01855FD964D7}">
      <dgm:prSet phldrT="[Metin]"/>
      <dgm:spPr/>
      <dgm:t>
        <a:bodyPr/>
        <a:lstStyle/>
        <a:p>
          <a:r>
            <a:rPr lang="tr-TR" dirty="0" smtClean="0"/>
            <a:t>Dökme-Levha Demir</a:t>
          </a:r>
          <a:endParaRPr lang="tr-TR" dirty="0"/>
        </a:p>
      </dgm:t>
    </dgm:pt>
    <dgm:pt modelId="{E973EF13-88F6-4145-AB2A-598915CD771B}" type="parTrans" cxnId="{D8574932-E154-449C-879F-48548D42EC04}">
      <dgm:prSet/>
      <dgm:spPr/>
      <dgm:t>
        <a:bodyPr/>
        <a:lstStyle/>
        <a:p>
          <a:endParaRPr lang="tr-TR"/>
        </a:p>
      </dgm:t>
    </dgm:pt>
    <dgm:pt modelId="{2A2205EB-5C9C-4164-B434-E5715623C9BC}" type="sibTrans" cxnId="{D8574932-E154-449C-879F-48548D42EC04}">
      <dgm:prSet/>
      <dgm:spPr/>
      <dgm:t>
        <a:bodyPr/>
        <a:lstStyle/>
        <a:p>
          <a:endParaRPr lang="tr-TR"/>
        </a:p>
      </dgm:t>
    </dgm:pt>
    <dgm:pt modelId="{1DE61313-56BA-4256-9834-0FF815452D4F}">
      <dgm:prSet phldrT="[Metin]"/>
      <dgm:spPr/>
      <dgm:t>
        <a:bodyPr/>
        <a:lstStyle/>
        <a:p>
          <a:r>
            <a:rPr lang="tr-TR" dirty="0" smtClean="0"/>
            <a:t>Paslanmaz Çelik</a:t>
          </a:r>
          <a:endParaRPr lang="tr-TR" dirty="0"/>
        </a:p>
      </dgm:t>
    </dgm:pt>
    <dgm:pt modelId="{FA733190-2755-48DA-BB96-86A3372CD02F}" type="parTrans" cxnId="{A7D403DF-B34D-4CBB-8FA8-358DC7239F65}">
      <dgm:prSet/>
      <dgm:spPr/>
      <dgm:t>
        <a:bodyPr/>
        <a:lstStyle/>
        <a:p>
          <a:endParaRPr lang="tr-TR"/>
        </a:p>
      </dgm:t>
    </dgm:pt>
    <dgm:pt modelId="{BEF1F14D-30E6-4B4D-A104-D98DD18E3591}" type="sibTrans" cxnId="{A7D403DF-B34D-4CBB-8FA8-358DC7239F65}">
      <dgm:prSet/>
      <dgm:spPr/>
      <dgm:t>
        <a:bodyPr/>
        <a:lstStyle/>
        <a:p>
          <a:endParaRPr lang="tr-TR"/>
        </a:p>
      </dgm:t>
    </dgm:pt>
    <dgm:pt modelId="{2C24FEEC-AB42-434E-87A7-B8018EFF5A4F}">
      <dgm:prSet phldrT="[Metin]"/>
      <dgm:spPr/>
      <dgm:t>
        <a:bodyPr/>
        <a:lstStyle/>
        <a:p>
          <a:r>
            <a:rPr lang="tr-TR" dirty="0" smtClean="0"/>
            <a:t>Gümüş Kaplama</a:t>
          </a:r>
          <a:endParaRPr lang="tr-TR" dirty="0"/>
        </a:p>
      </dgm:t>
    </dgm:pt>
    <dgm:pt modelId="{2D7E4A5E-CFDE-4A07-BFB1-9FA89840038A}" type="parTrans" cxnId="{21938792-190D-4D08-9AE8-1FC3525CB849}">
      <dgm:prSet/>
      <dgm:spPr/>
      <dgm:t>
        <a:bodyPr/>
        <a:lstStyle/>
        <a:p>
          <a:endParaRPr lang="tr-TR"/>
        </a:p>
      </dgm:t>
    </dgm:pt>
    <dgm:pt modelId="{26973573-9344-461A-A6A3-8673D29D8449}" type="sibTrans" cxnId="{21938792-190D-4D08-9AE8-1FC3525CB849}">
      <dgm:prSet/>
      <dgm:spPr/>
      <dgm:t>
        <a:bodyPr/>
        <a:lstStyle/>
        <a:p>
          <a:endParaRPr lang="tr-TR"/>
        </a:p>
      </dgm:t>
    </dgm:pt>
    <dgm:pt modelId="{E79B498D-4992-4971-9392-F6B8C7EE1354}">
      <dgm:prSet phldrT="[Metin]"/>
      <dgm:spPr/>
      <dgm:t>
        <a:bodyPr/>
        <a:lstStyle/>
        <a:p>
          <a:r>
            <a:rPr lang="tr-TR" dirty="0" smtClean="0"/>
            <a:t>Emaye Kaplama</a:t>
          </a:r>
          <a:endParaRPr lang="tr-TR" dirty="0"/>
        </a:p>
      </dgm:t>
    </dgm:pt>
    <dgm:pt modelId="{F32D9AB6-2E93-4DC6-8D82-9C9BA589D89D}" type="parTrans" cxnId="{6BD99732-0BF1-4016-AFA1-496B7673981A}">
      <dgm:prSet/>
      <dgm:spPr/>
      <dgm:t>
        <a:bodyPr/>
        <a:lstStyle/>
        <a:p>
          <a:endParaRPr lang="tr-TR"/>
        </a:p>
      </dgm:t>
    </dgm:pt>
    <dgm:pt modelId="{EB0474D0-FA40-4983-94C9-3DAADC1B0A13}" type="sibTrans" cxnId="{6BD99732-0BF1-4016-AFA1-496B7673981A}">
      <dgm:prSet/>
      <dgm:spPr/>
      <dgm:t>
        <a:bodyPr/>
        <a:lstStyle/>
        <a:p>
          <a:endParaRPr lang="tr-TR"/>
        </a:p>
      </dgm:t>
    </dgm:pt>
    <dgm:pt modelId="{C47EA79E-DA90-4735-AA0D-97A2FAAAF063}">
      <dgm:prSet phldrT="[Metin]"/>
      <dgm:spPr/>
      <dgm:t>
        <a:bodyPr/>
        <a:lstStyle/>
        <a:p>
          <a:r>
            <a:rPr lang="tr-TR" dirty="0" smtClean="0"/>
            <a:t>Tahta ve Ahşap</a:t>
          </a:r>
          <a:endParaRPr lang="tr-TR" dirty="0"/>
        </a:p>
      </dgm:t>
    </dgm:pt>
    <dgm:pt modelId="{CDB41646-2929-4CA2-B4E5-CBE547DE94F3}" type="parTrans" cxnId="{4BA16811-F808-4E64-B724-7AD03D72A777}">
      <dgm:prSet/>
      <dgm:spPr/>
      <dgm:t>
        <a:bodyPr/>
        <a:lstStyle/>
        <a:p>
          <a:endParaRPr lang="tr-TR"/>
        </a:p>
      </dgm:t>
    </dgm:pt>
    <dgm:pt modelId="{F3B84FDD-32CE-4ABA-B959-B4E9BDEFA2B4}" type="sibTrans" cxnId="{4BA16811-F808-4E64-B724-7AD03D72A777}">
      <dgm:prSet/>
      <dgm:spPr/>
      <dgm:t>
        <a:bodyPr/>
        <a:lstStyle/>
        <a:p>
          <a:endParaRPr lang="tr-TR"/>
        </a:p>
      </dgm:t>
    </dgm:pt>
    <dgm:pt modelId="{FDB48CA4-F4B3-4754-9958-ADD767B38CFB}">
      <dgm:prSet phldrT="[Metin]"/>
      <dgm:spPr/>
      <dgm:t>
        <a:bodyPr/>
        <a:lstStyle/>
        <a:p>
          <a:r>
            <a:rPr lang="tr-TR" dirty="0" smtClean="0"/>
            <a:t>Plastik</a:t>
          </a:r>
          <a:endParaRPr lang="tr-TR" dirty="0"/>
        </a:p>
      </dgm:t>
    </dgm:pt>
    <dgm:pt modelId="{C26E57D1-6156-4D8E-8BEE-282FF39E4372}" type="parTrans" cxnId="{BDCDC56D-E17E-4E53-B595-E5F34440BBF8}">
      <dgm:prSet/>
      <dgm:spPr/>
      <dgm:t>
        <a:bodyPr/>
        <a:lstStyle/>
        <a:p>
          <a:endParaRPr lang="tr-TR"/>
        </a:p>
      </dgm:t>
    </dgm:pt>
    <dgm:pt modelId="{C277FC58-66FE-4B81-BB79-9607DEB63EBF}" type="sibTrans" cxnId="{BDCDC56D-E17E-4E53-B595-E5F34440BBF8}">
      <dgm:prSet/>
      <dgm:spPr/>
      <dgm:t>
        <a:bodyPr/>
        <a:lstStyle/>
        <a:p>
          <a:endParaRPr lang="tr-TR"/>
        </a:p>
      </dgm:t>
    </dgm:pt>
    <dgm:pt modelId="{6609661F-37B0-4ABC-B011-27B4EA846824}" type="pres">
      <dgm:prSet presAssocID="{F419A935-2E75-4C9F-8AA2-2C432E84F23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92BC4FC-6210-409F-8392-C843D24B7171}" type="pres">
      <dgm:prSet presAssocID="{524496F9-289B-4A77-AF6B-C60A80231A0E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875CACF-2E22-4AF2-931C-2FE70712AB6D}" type="pres">
      <dgm:prSet presAssocID="{9073F24D-1F48-4700-ADC9-C740BA6F6E29}" presName="sibTrans" presStyleCnt="0"/>
      <dgm:spPr/>
    </dgm:pt>
    <dgm:pt modelId="{689E8A16-88C2-492C-84D1-20E80ACD14EB}" type="pres">
      <dgm:prSet presAssocID="{B28927A0-A221-4909-99AD-7F0E9E16F6C2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6CAD5C8-72A1-4AD5-9B93-294D5093D412}" type="pres">
      <dgm:prSet presAssocID="{8B1C23F6-2586-4F54-886A-64E57A2B984F}" presName="sibTrans" presStyleCnt="0"/>
      <dgm:spPr/>
    </dgm:pt>
    <dgm:pt modelId="{771D7FEE-C591-4AF2-BD91-CA7457798F83}" type="pres">
      <dgm:prSet presAssocID="{7AEDEC2F-930C-4CAD-9953-01855FD964D7}" presName="node" presStyleLbl="node1" presStyleIdx="2" presStyleCnt="8" custScaleX="11319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36D4888-930F-43AC-8C1E-D902DC5D5394}" type="pres">
      <dgm:prSet presAssocID="{2A2205EB-5C9C-4164-B434-E5715623C9BC}" presName="sibTrans" presStyleCnt="0"/>
      <dgm:spPr/>
    </dgm:pt>
    <dgm:pt modelId="{7D16B60E-B915-42EB-AC6E-967E46D4A041}" type="pres">
      <dgm:prSet presAssocID="{1DE61313-56BA-4256-9834-0FF815452D4F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247E2A7-A8E3-45AC-A984-2AAB604DAFA5}" type="pres">
      <dgm:prSet presAssocID="{BEF1F14D-30E6-4B4D-A104-D98DD18E3591}" presName="sibTrans" presStyleCnt="0"/>
      <dgm:spPr/>
    </dgm:pt>
    <dgm:pt modelId="{1DC43541-F6F7-49EF-811E-67AFE3742727}" type="pres">
      <dgm:prSet presAssocID="{2C24FEEC-AB42-434E-87A7-B8018EFF5A4F}" presName="node" presStyleLbl="node1" presStyleIdx="4" presStyleCnt="8" custLinFactNeighborX="-3403" custLinFactNeighborY="189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76D4BD2-A400-4156-8301-F376D89B75F3}" type="pres">
      <dgm:prSet presAssocID="{26973573-9344-461A-A6A3-8673D29D8449}" presName="sibTrans" presStyleCnt="0"/>
      <dgm:spPr/>
    </dgm:pt>
    <dgm:pt modelId="{DE260A3A-8069-4CC1-B16C-B0EF7FA8079E}" type="pres">
      <dgm:prSet presAssocID="{E79B498D-4992-4971-9392-F6B8C7EE1354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092ABF8-3B96-4C60-9751-6EDAE2CD4833}" type="pres">
      <dgm:prSet presAssocID="{EB0474D0-FA40-4983-94C9-3DAADC1B0A13}" presName="sibTrans" presStyleCnt="0"/>
      <dgm:spPr/>
    </dgm:pt>
    <dgm:pt modelId="{5196C754-4330-4151-AD3C-4F9566B52D12}" type="pres">
      <dgm:prSet presAssocID="{C47EA79E-DA90-4735-AA0D-97A2FAAAF063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91A1E16-A564-40BB-B72E-410FFAF130C3}" type="pres">
      <dgm:prSet presAssocID="{F3B84FDD-32CE-4ABA-B959-B4E9BDEFA2B4}" presName="sibTrans" presStyleCnt="0"/>
      <dgm:spPr/>
    </dgm:pt>
    <dgm:pt modelId="{93DE3F07-62C4-48E3-AB44-C6D316D8CF88}" type="pres">
      <dgm:prSet presAssocID="{FDB48CA4-F4B3-4754-9958-ADD767B38CFB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7B280D7-888C-46B2-AF0C-9A0F05071B01}" type="presOf" srcId="{2C24FEEC-AB42-434E-87A7-B8018EFF5A4F}" destId="{1DC43541-F6F7-49EF-811E-67AFE3742727}" srcOrd="0" destOrd="0" presId="urn:microsoft.com/office/officeart/2005/8/layout/default"/>
    <dgm:cxn modelId="{6BD99732-0BF1-4016-AFA1-496B7673981A}" srcId="{F419A935-2E75-4C9F-8AA2-2C432E84F234}" destId="{E79B498D-4992-4971-9392-F6B8C7EE1354}" srcOrd="5" destOrd="0" parTransId="{F32D9AB6-2E93-4DC6-8D82-9C9BA589D89D}" sibTransId="{EB0474D0-FA40-4983-94C9-3DAADC1B0A13}"/>
    <dgm:cxn modelId="{171BB7E6-A713-490C-9B50-9EDF91CBE4FF}" type="presOf" srcId="{C47EA79E-DA90-4735-AA0D-97A2FAAAF063}" destId="{5196C754-4330-4151-AD3C-4F9566B52D12}" srcOrd="0" destOrd="0" presId="urn:microsoft.com/office/officeart/2005/8/layout/default"/>
    <dgm:cxn modelId="{D6C03261-A65C-41FF-9B08-2BC56AFB5764}" type="presOf" srcId="{FDB48CA4-F4B3-4754-9958-ADD767B38CFB}" destId="{93DE3F07-62C4-48E3-AB44-C6D316D8CF88}" srcOrd="0" destOrd="0" presId="urn:microsoft.com/office/officeart/2005/8/layout/default"/>
    <dgm:cxn modelId="{A7D403DF-B34D-4CBB-8FA8-358DC7239F65}" srcId="{F419A935-2E75-4C9F-8AA2-2C432E84F234}" destId="{1DE61313-56BA-4256-9834-0FF815452D4F}" srcOrd="3" destOrd="0" parTransId="{FA733190-2755-48DA-BB96-86A3372CD02F}" sibTransId="{BEF1F14D-30E6-4B4D-A104-D98DD18E3591}"/>
    <dgm:cxn modelId="{BDCDC56D-E17E-4E53-B595-E5F34440BBF8}" srcId="{F419A935-2E75-4C9F-8AA2-2C432E84F234}" destId="{FDB48CA4-F4B3-4754-9958-ADD767B38CFB}" srcOrd="7" destOrd="0" parTransId="{C26E57D1-6156-4D8E-8BEE-282FF39E4372}" sibTransId="{C277FC58-66FE-4B81-BB79-9607DEB63EBF}"/>
    <dgm:cxn modelId="{22177875-11B6-48C2-87B9-E4799C8901BC}" srcId="{F419A935-2E75-4C9F-8AA2-2C432E84F234}" destId="{B28927A0-A221-4909-99AD-7F0E9E16F6C2}" srcOrd="1" destOrd="0" parTransId="{65C9B7CD-A778-431C-8FF0-C99732686699}" sibTransId="{8B1C23F6-2586-4F54-886A-64E57A2B984F}"/>
    <dgm:cxn modelId="{D8574932-E154-449C-879F-48548D42EC04}" srcId="{F419A935-2E75-4C9F-8AA2-2C432E84F234}" destId="{7AEDEC2F-930C-4CAD-9953-01855FD964D7}" srcOrd="2" destOrd="0" parTransId="{E973EF13-88F6-4145-AB2A-598915CD771B}" sibTransId="{2A2205EB-5C9C-4164-B434-E5715623C9BC}"/>
    <dgm:cxn modelId="{20098077-E90F-42D3-83B5-456C8E5C2848}" type="presOf" srcId="{7AEDEC2F-930C-4CAD-9953-01855FD964D7}" destId="{771D7FEE-C591-4AF2-BD91-CA7457798F83}" srcOrd="0" destOrd="0" presId="urn:microsoft.com/office/officeart/2005/8/layout/default"/>
    <dgm:cxn modelId="{4E4DCF4E-813A-4F70-9168-1BBB36FC8233}" type="presOf" srcId="{E79B498D-4992-4971-9392-F6B8C7EE1354}" destId="{DE260A3A-8069-4CC1-B16C-B0EF7FA8079E}" srcOrd="0" destOrd="0" presId="urn:microsoft.com/office/officeart/2005/8/layout/default"/>
    <dgm:cxn modelId="{2ECAAE17-3BD9-4B33-B70B-047C6431DD07}" type="presOf" srcId="{B28927A0-A221-4909-99AD-7F0E9E16F6C2}" destId="{689E8A16-88C2-492C-84D1-20E80ACD14EB}" srcOrd="0" destOrd="0" presId="urn:microsoft.com/office/officeart/2005/8/layout/default"/>
    <dgm:cxn modelId="{9993F545-82BA-4882-BB51-224414FCDE0F}" type="presOf" srcId="{1DE61313-56BA-4256-9834-0FF815452D4F}" destId="{7D16B60E-B915-42EB-AC6E-967E46D4A041}" srcOrd="0" destOrd="0" presId="urn:microsoft.com/office/officeart/2005/8/layout/default"/>
    <dgm:cxn modelId="{1DE1507F-7F06-46A3-86F7-F8DB85292E6E}" type="presOf" srcId="{524496F9-289B-4A77-AF6B-C60A80231A0E}" destId="{392BC4FC-6210-409F-8392-C843D24B7171}" srcOrd="0" destOrd="0" presId="urn:microsoft.com/office/officeart/2005/8/layout/default"/>
    <dgm:cxn modelId="{4BA16811-F808-4E64-B724-7AD03D72A777}" srcId="{F419A935-2E75-4C9F-8AA2-2C432E84F234}" destId="{C47EA79E-DA90-4735-AA0D-97A2FAAAF063}" srcOrd="6" destOrd="0" parTransId="{CDB41646-2929-4CA2-B4E5-CBE547DE94F3}" sibTransId="{F3B84FDD-32CE-4ABA-B959-B4E9BDEFA2B4}"/>
    <dgm:cxn modelId="{21938792-190D-4D08-9AE8-1FC3525CB849}" srcId="{F419A935-2E75-4C9F-8AA2-2C432E84F234}" destId="{2C24FEEC-AB42-434E-87A7-B8018EFF5A4F}" srcOrd="4" destOrd="0" parTransId="{2D7E4A5E-CFDE-4A07-BFB1-9FA89840038A}" sibTransId="{26973573-9344-461A-A6A3-8673D29D8449}"/>
    <dgm:cxn modelId="{D7A3D41F-D98F-4893-9076-174EE5AD8B49}" type="presOf" srcId="{F419A935-2E75-4C9F-8AA2-2C432E84F234}" destId="{6609661F-37B0-4ABC-B011-27B4EA846824}" srcOrd="0" destOrd="0" presId="urn:microsoft.com/office/officeart/2005/8/layout/default"/>
    <dgm:cxn modelId="{84A61D3C-26F9-4800-AB6F-4BF4B7DB8003}" srcId="{F419A935-2E75-4C9F-8AA2-2C432E84F234}" destId="{524496F9-289B-4A77-AF6B-C60A80231A0E}" srcOrd="0" destOrd="0" parTransId="{F30ADC81-B5AA-4A15-B4E0-FCA1663B2B04}" sibTransId="{9073F24D-1F48-4700-ADC9-C740BA6F6E29}"/>
    <dgm:cxn modelId="{09312AB6-3F71-444E-9AEF-C3149A95DD90}" type="presParOf" srcId="{6609661F-37B0-4ABC-B011-27B4EA846824}" destId="{392BC4FC-6210-409F-8392-C843D24B7171}" srcOrd="0" destOrd="0" presId="urn:microsoft.com/office/officeart/2005/8/layout/default"/>
    <dgm:cxn modelId="{2E87718B-1D30-4F1D-94A4-A443F3DD2602}" type="presParOf" srcId="{6609661F-37B0-4ABC-B011-27B4EA846824}" destId="{8875CACF-2E22-4AF2-931C-2FE70712AB6D}" srcOrd="1" destOrd="0" presId="urn:microsoft.com/office/officeart/2005/8/layout/default"/>
    <dgm:cxn modelId="{70437E06-B463-4074-9735-B20CC8F1B7FC}" type="presParOf" srcId="{6609661F-37B0-4ABC-B011-27B4EA846824}" destId="{689E8A16-88C2-492C-84D1-20E80ACD14EB}" srcOrd="2" destOrd="0" presId="urn:microsoft.com/office/officeart/2005/8/layout/default"/>
    <dgm:cxn modelId="{5A94E1E1-A08F-492E-96CC-94CC84711297}" type="presParOf" srcId="{6609661F-37B0-4ABC-B011-27B4EA846824}" destId="{06CAD5C8-72A1-4AD5-9B93-294D5093D412}" srcOrd="3" destOrd="0" presId="urn:microsoft.com/office/officeart/2005/8/layout/default"/>
    <dgm:cxn modelId="{269696F8-0365-4AAC-84EE-37F3E656C86F}" type="presParOf" srcId="{6609661F-37B0-4ABC-B011-27B4EA846824}" destId="{771D7FEE-C591-4AF2-BD91-CA7457798F83}" srcOrd="4" destOrd="0" presId="urn:microsoft.com/office/officeart/2005/8/layout/default"/>
    <dgm:cxn modelId="{4522CADA-733F-4441-B700-59CCE3018D25}" type="presParOf" srcId="{6609661F-37B0-4ABC-B011-27B4EA846824}" destId="{036D4888-930F-43AC-8C1E-D902DC5D5394}" srcOrd="5" destOrd="0" presId="urn:microsoft.com/office/officeart/2005/8/layout/default"/>
    <dgm:cxn modelId="{1869E170-CB11-4635-B184-321E31294D8A}" type="presParOf" srcId="{6609661F-37B0-4ABC-B011-27B4EA846824}" destId="{7D16B60E-B915-42EB-AC6E-967E46D4A041}" srcOrd="6" destOrd="0" presId="urn:microsoft.com/office/officeart/2005/8/layout/default"/>
    <dgm:cxn modelId="{D0484C83-110A-4DB0-A5A0-87303677E6CB}" type="presParOf" srcId="{6609661F-37B0-4ABC-B011-27B4EA846824}" destId="{F247E2A7-A8E3-45AC-A984-2AAB604DAFA5}" srcOrd="7" destOrd="0" presId="urn:microsoft.com/office/officeart/2005/8/layout/default"/>
    <dgm:cxn modelId="{4054AFD9-832F-4F8C-B2BA-97644A6C2D0F}" type="presParOf" srcId="{6609661F-37B0-4ABC-B011-27B4EA846824}" destId="{1DC43541-F6F7-49EF-811E-67AFE3742727}" srcOrd="8" destOrd="0" presId="urn:microsoft.com/office/officeart/2005/8/layout/default"/>
    <dgm:cxn modelId="{49B14D28-6B48-4F90-B8A4-2631C102A75D}" type="presParOf" srcId="{6609661F-37B0-4ABC-B011-27B4EA846824}" destId="{176D4BD2-A400-4156-8301-F376D89B75F3}" srcOrd="9" destOrd="0" presId="urn:microsoft.com/office/officeart/2005/8/layout/default"/>
    <dgm:cxn modelId="{F12BDC99-90DD-4373-B0D7-534D8048544B}" type="presParOf" srcId="{6609661F-37B0-4ABC-B011-27B4EA846824}" destId="{DE260A3A-8069-4CC1-B16C-B0EF7FA8079E}" srcOrd="10" destOrd="0" presId="urn:microsoft.com/office/officeart/2005/8/layout/default"/>
    <dgm:cxn modelId="{8E1D7557-9225-4796-B1F9-447FBC4E7BAC}" type="presParOf" srcId="{6609661F-37B0-4ABC-B011-27B4EA846824}" destId="{0092ABF8-3B96-4C60-9751-6EDAE2CD4833}" srcOrd="11" destOrd="0" presId="urn:microsoft.com/office/officeart/2005/8/layout/default"/>
    <dgm:cxn modelId="{64E380C6-6E78-475B-8C04-A4FA65E27250}" type="presParOf" srcId="{6609661F-37B0-4ABC-B011-27B4EA846824}" destId="{5196C754-4330-4151-AD3C-4F9566B52D12}" srcOrd="12" destOrd="0" presId="urn:microsoft.com/office/officeart/2005/8/layout/default"/>
    <dgm:cxn modelId="{61E725EE-3DDF-46DA-85C8-92471AA72F3B}" type="presParOf" srcId="{6609661F-37B0-4ABC-B011-27B4EA846824}" destId="{691A1E16-A564-40BB-B72E-410FFAF130C3}" srcOrd="13" destOrd="0" presId="urn:microsoft.com/office/officeart/2005/8/layout/default"/>
    <dgm:cxn modelId="{F480CF15-CBD4-437A-A251-54608A39A6EF}" type="presParOf" srcId="{6609661F-37B0-4ABC-B011-27B4EA846824}" destId="{93DE3F07-62C4-48E3-AB44-C6D316D8CF88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7DF4408-0A0E-4722-9801-3456E3912A11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D2D771BE-70E1-4A69-A7EB-B80ED7766D31}">
      <dgm:prSet phldrT="[Metin]" custT="1"/>
      <dgm:spPr/>
      <dgm:t>
        <a:bodyPr/>
        <a:lstStyle/>
        <a:p>
          <a:r>
            <a:rPr lang="tr-TR" sz="3600" dirty="0" smtClean="0"/>
            <a:t>%18 KROM</a:t>
          </a:r>
          <a:endParaRPr lang="tr-TR" sz="3600" dirty="0"/>
        </a:p>
      </dgm:t>
    </dgm:pt>
    <dgm:pt modelId="{21CAAFB3-55BD-4498-88E6-D1D2961AB326}" type="parTrans" cxnId="{43DD81F2-BE33-431F-A5E5-C0617E4E8BF8}">
      <dgm:prSet/>
      <dgm:spPr/>
      <dgm:t>
        <a:bodyPr/>
        <a:lstStyle/>
        <a:p>
          <a:endParaRPr lang="tr-TR"/>
        </a:p>
      </dgm:t>
    </dgm:pt>
    <dgm:pt modelId="{8B333651-5B58-4DC0-B42F-75C87B141BE3}" type="sibTrans" cxnId="{43DD81F2-BE33-431F-A5E5-C0617E4E8BF8}">
      <dgm:prSet/>
      <dgm:spPr/>
      <dgm:t>
        <a:bodyPr/>
        <a:lstStyle/>
        <a:p>
          <a:endParaRPr lang="tr-TR"/>
        </a:p>
      </dgm:t>
    </dgm:pt>
    <dgm:pt modelId="{6E2A6F86-F267-4997-BAA2-481621EE16F4}">
      <dgm:prSet phldrT="[Metin]"/>
      <dgm:spPr/>
      <dgm:t>
        <a:bodyPr/>
        <a:lstStyle/>
        <a:p>
          <a:r>
            <a:rPr lang="tr-TR" dirty="0" smtClean="0"/>
            <a:t>   % 8NİKEL</a:t>
          </a:r>
          <a:endParaRPr lang="tr-TR" dirty="0"/>
        </a:p>
      </dgm:t>
    </dgm:pt>
    <dgm:pt modelId="{4818585F-840D-4D96-BA3C-1173B41A919B}" type="parTrans" cxnId="{03E067C1-F54A-46EF-8080-93D683AD7FFB}">
      <dgm:prSet/>
      <dgm:spPr/>
      <dgm:t>
        <a:bodyPr/>
        <a:lstStyle/>
        <a:p>
          <a:endParaRPr lang="tr-TR"/>
        </a:p>
      </dgm:t>
    </dgm:pt>
    <dgm:pt modelId="{BE7F6E16-DFBC-4AE9-84E7-4A4173DD2655}" type="sibTrans" cxnId="{03E067C1-F54A-46EF-8080-93D683AD7FFB}">
      <dgm:prSet/>
      <dgm:spPr/>
      <dgm:t>
        <a:bodyPr/>
        <a:lstStyle/>
        <a:p>
          <a:endParaRPr lang="tr-TR"/>
        </a:p>
      </dgm:t>
    </dgm:pt>
    <dgm:pt modelId="{430AC9AC-643D-4F91-9A8A-C980B664859A}">
      <dgm:prSet phldrT="[Metin]" custT="1"/>
      <dgm:spPr/>
      <dgm:t>
        <a:bodyPr/>
        <a:lstStyle/>
        <a:p>
          <a:r>
            <a:rPr lang="tr-TR" sz="3000" dirty="0" smtClean="0"/>
            <a:t>%0,5 </a:t>
          </a:r>
          <a:r>
            <a:rPr lang="tr-TR" sz="2800" dirty="0" smtClean="0"/>
            <a:t>KARBON</a:t>
          </a:r>
          <a:endParaRPr lang="tr-TR" sz="2800" dirty="0"/>
        </a:p>
      </dgm:t>
    </dgm:pt>
    <dgm:pt modelId="{9695A4AD-800C-4F11-9C8F-FA72D183FBDC}" type="parTrans" cxnId="{D891D4E6-F9E1-42E6-887E-E0D9BD47C286}">
      <dgm:prSet/>
      <dgm:spPr/>
      <dgm:t>
        <a:bodyPr/>
        <a:lstStyle/>
        <a:p>
          <a:endParaRPr lang="tr-TR"/>
        </a:p>
      </dgm:t>
    </dgm:pt>
    <dgm:pt modelId="{BB48FBD0-8914-4B09-B422-4EDB35F79FC7}" type="sibTrans" cxnId="{D891D4E6-F9E1-42E6-887E-E0D9BD47C286}">
      <dgm:prSet/>
      <dgm:spPr/>
      <dgm:t>
        <a:bodyPr/>
        <a:lstStyle/>
        <a:p>
          <a:endParaRPr lang="tr-TR"/>
        </a:p>
      </dgm:t>
    </dgm:pt>
    <dgm:pt modelId="{510076CC-F54A-4D28-A964-E184015A161E}" type="pres">
      <dgm:prSet presAssocID="{27DF4408-0A0E-4722-9801-3456E3912A11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B77FCCCF-A335-46AE-8966-0DD68C7F9032}" type="pres">
      <dgm:prSet presAssocID="{D2D771BE-70E1-4A69-A7EB-B80ED7766D31}" presName="gear1" presStyleLbl="node1" presStyleIdx="0" presStyleCnt="3" custScaleX="16598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A8580A0-F425-44C9-A66E-F8EE2C6C9F95}" type="pres">
      <dgm:prSet presAssocID="{D2D771BE-70E1-4A69-A7EB-B80ED7766D31}" presName="gear1srcNode" presStyleLbl="node1" presStyleIdx="0" presStyleCnt="3"/>
      <dgm:spPr/>
      <dgm:t>
        <a:bodyPr/>
        <a:lstStyle/>
        <a:p>
          <a:endParaRPr lang="tr-TR"/>
        </a:p>
      </dgm:t>
    </dgm:pt>
    <dgm:pt modelId="{80BBA9DB-2A2F-4B6A-B202-44ABC9790A48}" type="pres">
      <dgm:prSet presAssocID="{D2D771BE-70E1-4A69-A7EB-B80ED7766D31}" presName="gear1dstNode" presStyleLbl="node1" presStyleIdx="0" presStyleCnt="3"/>
      <dgm:spPr/>
      <dgm:t>
        <a:bodyPr/>
        <a:lstStyle/>
        <a:p>
          <a:endParaRPr lang="tr-TR"/>
        </a:p>
      </dgm:t>
    </dgm:pt>
    <dgm:pt modelId="{5CEF0C07-5E29-4734-BA8E-AA5C899519D9}" type="pres">
      <dgm:prSet presAssocID="{6E2A6F86-F267-4997-BAA2-481621EE16F4}" presName="gear2" presStyleLbl="node1" presStyleIdx="1" presStyleCnt="3" custScaleX="222459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F303B0-310F-495F-A455-6EB666D554DE}" type="pres">
      <dgm:prSet presAssocID="{6E2A6F86-F267-4997-BAA2-481621EE16F4}" presName="gear2srcNode" presStyleLbl="node1" presStyleIdx="1" presStyleCnt="3"/>
      <dgm:spPr/>
      <dgm:t>
        <a:bodyPr/>
        <a:lstStyle/>
        <a:p>
          <a:endParaRPr lang="tr-TR"/>
        </a:p>
      </dgm:t>
    </dgm:pt>
    <dgm:pt modelId="{EFEAAE04-4729-4657-853A-4BED4AA782E8}" type="pres">
      <dgm:prSet presAssocID="{6E2A6F86-F267-4997-BAA2-481621EE16F4}" presName="gear2dstNode" presStyleLbl="node1" presStyleIdx="1" presStyleCnt="3"/>
      <dgm:spPr/>
      <dgm:t>
        <a:bodyPr/>
        <a:lstStyle/>
        <a:p>
          <a:endParaRPr lang="tr-TR"/>
        </a:p>
      </dgm:t>
    </dgm:pt>
    <dgm:pt modelId="{A6EEA32E-7041-4420-BBBC-8A418EA68EAD}" type="pres">
      <dgm:prSet presAssocID="{430AC9AC-643D-4F91-9A8A-C980B664859A}" presName="gear3" presStyleLbl="node1" presStyleIdx="2" presStyleCnt="3" custScaleX="164633" custScaleY="133171"/>
      <dgm:spPr/>
      <dgm:t>
        <a:bodyPr/>
        <a:lstStyle/>
        <a:p>
          <a:endParaRPr lang="tr-TR"/>
        </a:p>
      </dgm:t>
    </dgm:pt>
    <dgm:pt modelId="{5D017682-F041-409D-A2FB-AEC8A2C9340A}" type="pres">
      <dgm:prSet presAssocID="{430AC9AC-643D-4F91-9A8A-C980B664859A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8C64168-4E41-428C-B0D0-467C0D60C78C}" type="pres">
      <dgm:prSet presAssocID="{430AC9AC-643D-4F91-9A8A-C980B664859A}" presName="gear3srcNode" presStyleLbl="node1" presStyleIdx="2" presStyleCnt="3"/>
      <dgm:spPr/>
      <dgm:t>
        <a:bodyPr/>
        <a:lstStyle/>
        <a:p>
          <a:endParaRPr lang="tr-TR"/>
        </a:p>
      </dgm:t>
    </dgm:pt>
    <dgm:pt modelId="{2ADF867B-3F0B-45DC-9968-9FDE5C6CE758}" type="pres">
      <dgm:prSet presAssocID="{430AC9AC-643D-4F91-9A8A-C980B664859A}" presName="gear3dstNode" presStyleLbl="node1" presStyleIdx="2" presStyleCnt="3"/>
      <dgm:spPr/>
      <dgm:t>
        <a:bodyPr/>
        <a:lstStyle/>
        <a:p>
          <a:endParaRPr lang="tr-TR"/>
        </a:p>
      </dgm:t>
    </dgm:pt>
    <dgm:pt modelId="{275FE781-23E7-4EC4-A4AF-3CCD15C3EE1A}" type="pres">
      <dgm:prSet presAssocID="{8B333651-5B58-4DC0-B42F-75C87B141BE3}" presName="connector1" presStyleLbl="sibTrans2D1" presStyleIdx="0" presStyleCnt="3"/>
      <dgm:spPr/>
      <dgm:t>
        <a:bodyPr/>
        <a:lstStyle/>
        <a:p>
          <a:endParaRPr lang="tr-TR"/>
        </a:p>
      </dgm:t>
    </dgm:pt>
    <dgm:pt modelId="{1C538BC8-AAAF-4EC5-B78C-A7FE6110F182}" type="pres">
      <dgm:prSet presAssocID="{BE7F6E16-DFBC-4AE9-84E7-4A4173DD2655}" presName="connector2" presStyleLbl="sibTrans2D1" presStyleIdx="1" presStyleCnt="3"/>
      <dgm:spPr/>
      <dgm:t>
        <a:bodyPr/>
        <a:lstStyle/>
        <a:p>
          <a:endParaRPr lang="tr-TR"/>
        </a:p>
      </dgm:t>
    </dgm:pt>
    <dgm:pt modelId="{CB960674-1295-423E-812A-312AA3E41853}" type="pres">
      <dgm:prSet presAssocID="{BB48FBD0-8914-4B09-B422-4EDB35F79FC7}" presName="connector3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AA0C8C85-D950-4F06-A061-721F38276BEE}" type="presOf" srcId="{430AC9AC-643D-4F91-9A8A-C980B664859A}" destId="{5D017682-F041-409D-A2FB-AEC8A2C9340A}" srcOrd="1" destOrd="0" presId="urn:microsoft.com/office/officeart/2005/8/layout/gear1"/>
    <dgm:cxn modelId="{9B68E57E-191A-4809-9225-D61C4B2036DD}" type="presOf" srcId="{6E2A6F86-F267-4997-BAA2-481621EE16F4}" destId="{EFEAAE04-4729-4657-853A-4BED4AA782E8}" srcOrd="2" destOrd="0" presId="urn:microsoft.com/office/officeart/2005/8/layout/gear1"/>
    <dgm:cxn modelId="{93F29629-3AFE-4D46-AF40-21C2AA525AF3}" type="presOf" srcId="{BB48FBD0-8914-4B09-B422-4EDB35F79FC7}" destId="{CB960674-1295-423E-812A-312AA3E41853}" srcOrd="0" destOrd="0" presId="urn:microsoft.com/office/officeart/2005/8/layout/gear1"/>
    <dgm:cxn modelId="{B15603BF-ACB5-49B4-BF62-63CD4631B4CC}" type="presOf" srcId="{27DF4408-0A0E-4722-9801-3456E3912A11}" destId="{510076CC-F54A-4D28-A964-E184015A161E}" srcOrd="0" destOrd="0" presId="urn:microsoft.com/office/officeart/2005/8/layout/gear1"/>
    <dgm:cxn modelId="{D891D4E6-F9E1-42E6-887E-E0D9BD47C286}" srcId="{27DF4408-0A0E-4722-9801-3456E3912A11}" destId="{430AC9AC-643D-4F91-9A8A-C980B664859A}" srcOrd="2" destOrd="0" parTransId="{9695A4AD-800C-4F11-9C8F-FA72D183FBDC}" sibTransId="{BB48FBD0-8914-4B09-B422-4EDB35F79FC7}"/>
    <dgm:cxn modelId="{CB3CA098-ABE0-480E-BD66-60544C837C47}" type="presOf" srcId="{430AC9AC-643D-4F91-9A8A-C980B664859A}" destId="{38C64168-4E41-428C-B0D0-467C0D60C78C}" srcOrd="2" destOrd="0" presId="urn:microsoft.com/office/officeart/2005/8/layout/gear1"/>
    <dgm:cxn modelId="{9104A3AC-C44E-4D82-AE0A-59D24D2AFF97}" type="presOf" srcId="{D2D771BE-70E1-4A69-A7EB-B80ED7766D31}" destId="{80BBA9DB-2A2F-4B6A-B202-44ABC9790A48}" srcOrd="2" destOrd="0" presId="urn:microsoft.com/office/officeart/2005/8/layout/gear1"/>
    <dgm:cxn modelId="{16AF0263-C469-43D8-9071-5AB3A56E8B7E}" type="presOf" srcId="{BE7F6E16-DFBC-4AE9-84E7-4A4173DD2655}" destId="{1C538BC8-AAAF-4EC5-B78C-A7FE6110F182}" srcOrd="0" destOrd="0" presId="urn:microsoft.com/office/officeart/2005/8/layout/gear1"/>
    <dgm:cxn modelId="{03E067C1-F54A-46EF-8080-93D683AD7FFB}" srcId="{27DF4408-0A0E-4722-9801-3456E3912A11}" destId="{6E2A6F86-F267-4997-BAA2-481621EE16F4}" srcOrd="1" destOrd="0" parTransId="{4818585F-840D-4D96-BA3C-1173B41A919B}" sibTransId="{BE7F6E16-DFBC-4AE9-84E7-4A4173DD2655}"/>
    <dgm:cxn modelId="{1470D1DE-DF23-472D-973D-4D702C0A93B6}" type="presOf" srcId="{8B333651-5B58-4DC0-B42F-75C87B141BE3}" destId="{275FE781-23E7-4EC4-A4AF-3CCD15C3EE1A}" srcOrd="0" destOrd="0" presId="urn:microsoft.com/office/officeart/2005/8/layout/gear1"/>
    <dgm:cxn modelId="{E20DBE30-7C12-4E83-B87F-72AA79184175}" type="presOf" srcId="{6E2A6F86-F267-4997-BAA2-481621EE16F4}" destId="{21F303B0-310F-495F-A455-6EB666D554DE}" srcOrd="1" destOrd="0" presId="urn:microsoft.com/office/officeart/2005/8/layout/gear1"/>
    <dgm:cxn modelId="{E4DD6FDC-D33D-427E-8888-39E72E59A0AB}" type="presOf" srcId="{430AC9AC-643D-4F91-9A8A-C980B664859A}" destId="{A6EEA32E-7041-4420-BBBC-8A418EA68EAD}" srcOrd="0" destOrd="0" presId="urn:microsoft.com/office/officeart/2005/8/layout/gear1"/>
    <dgm:cxn modelId="{43DD81F2-BE33-431F-A5E5-C0617E4E8BF8}" srcId="{27DF4408-0A0E-4722-9801-3456E3912A11}" destId="{D2D771BE-70E1-4A69-A7EB-B80ED7766D31}" srcOrd="0" destOrd="0" parTransId="{21CAAFB3-55BD-4498-88E6-D1D2961AB326}" sibTransId="{8B333651-5B58-4DC0-B42F-75C87B141BE3}"/>
    <dgm:cxn modelId="{D4BA9179-F341-4A3B-A9D5-8054D48D3DD1}" type="presOf" srcId="{6E2A6F86-F267-4997-BAA2-481621EE16F4}" destId="{5CEF0C07-5E29-4734-BA8E-AA5C899519D9}" srcOrd="0" destOrd="0" presId="urn:microsoft.com/office/officeart/2005/8/layout/gear1"/>
    <dgm:cxn modelId="{9347B343-CB9E-43D5-B3D9-FFC07AA30548}" type="presOf" srcId="{D2D771BE-70E1-4A69-A7EB-B80ED7766D31}" destId="{B77FCCCF-A335-46AE-8966-0DD68C7F9032}" srcOrd="0" destOrd="0" presId="urn:microsoft.com/office/officeart/2005/8/layout/gear1"/>
    <dgm:cxn modelId="{F36180AE-C912-41E6-9F85-368CB9333420}" type="presOf" srcId="{D2D771BE-70E1-4A69-A7EB-B80ED7766D31}" destId="{8A8580A0-F425-44C9-A66E-F8EE2C6C9F95}" srcOrd="1" destOrd="0" presId="urn:microsoft.com/office/officeart/2005/8/layout/gear1"/>
    <dgm:cxn modelId="{C1490654-58A4-4F93-BF8A-41BE84431302}" type="presOf" srcId="{430AC9AC-643D-4F91-9A8A-C980B664859A}" destId="{2ADF867B-3F0B-45DC-9968-9FDE5C6CE758}" srcOrd="3" destOrd="0" presId="urn:microsoft.com/office/officeart/2005/8/layout/gear1"/>
    <dgm:cxn modelId="{14BB03C6-15F5-4644-82F0-28F623F0EDAF}" type="presParOf" srcId="{510076CC-F54A-4D28-A964-E184015A161E}" destId="{B77FCCCF-A335-46AE-8966-0DD68C7F9032}" srcOrd="0" destOrd="0" presId="urn:microsoft.com/office/officeart/2005/8/layout/gear1"/>
    <dgm:cxn modelId="{1E77E410-5ADA-45B9-8594-B03CDDC22259}" type="presParOf" srcId="{510076CC-F54A-4D28-A964-E184015A161E}" destId="{8A8580A0-F425-44C9-A66E-F8EE2C6C9F95}" srcOrd="1" destOrd="0" presId="urn:microsoft.com/office/officeart/2005/8/layout/gear1"/>
    <dgm:cxn modelId="{B306ED63-3DCF-40FE-914F-ECFB1BB37AF8}" type="presParOf" srcId="{510076CC-F54A-4D28-A964-E184015A161E}" destId="{80BBA9DB-2A2F-4B6A-B202-44ABC9790A48}" srcOrd="2" destOrd="0" presId="urn:microsoft.com/office/officeart/2005/8/layout/gear1"/>
    <dgm:cxn modelId="{7F55AD4D-59D5-4851-ADC7-784A23D9D0AE}" type="presParOf" srcId="{510076CC-F54A-4D28-A964-E184015A161E}" destId="{5CEF0C07-5E29-4734-BA8E-AA5C899519D9}" srcOrd="3" destOrd="0" presId="urn:microsoft.com/office/officeart/2005/8/layout/gear1"/>
    <dgm:cxn modelId="{867A3C5D-458E-4B06-A13E-564E6311FD79}" type="presParOf" srcId="{510076CC-F54A-4D28-A964-E184015A161E}" destId="{21F303B0-310F-495F-A455-6EB666D554DE}" srcOrd="4" destOrd="0" presId="urn:microsoft.com/office/officeart/2005/8/layout/gear1"/>
    <dgm:cxn modelId="{14819352-27FD-4876-979A-B3F142A12459}" type="presParOf" srcId="{510076CC-F54A-4D28-A964-E184015A161E}" destId="{EFEAAE04-4729-4657-853A-4BED4AA782E8}" srcOrd="5" destOrd="0" presId="urn:microsoft.com/office/officeart/2005/8/layout/gear1"/>
    <dgm:cxn modelId="{53BBCA22-E755-41C7-9BB7-89AE2781186B}" type="presParOf" srcId="{510076CC-F54A-4D28-A964-E184015A161E}" destId="{A6EEA32E-7041-4420-BBBC-8A418EA68EAD}" srcOrd="6" destOrd="0" presId="urn:microsoft.com/office/officeart/2005/8/layout/gear1"/>
    <dgm:cxn modelId="{739D626E-9353-4E07-AD6D-FDBDF8692E7E}" type="presParOf" srcId="{510076CC-F54A-4D28-A964-E184015A161E}" destId="{5D017682-F041-409D-A2FB-AEC8A2C9340A}" srcOrd="7" destOrd="0" presId="urn:microsoft.com/office/officeart/2005/8/layout/gear1"/>
    <dgm:cxn modelId="{68D3DD32-FF36-4B13-896B-C6C83235DE26}" type="presParOf" srcId="{510076CC-F54A-4D28-A964-E184015A161E}" destId="{38C64168-4E41-428C-B0D0-467C0D60C78C}" srcOrd="8" destOrd="0" presId="urn:microsoft.com/office/officeart/2005/8/layout/gear1"/>
    <dgm:cxn modelId="{C47C68E9-3364-42EE-B6B4-A5FC1535CD5C}" type="presParOf" srcId="{510076CC-F54A-4D28-A964-E184015A161E}" destId="{2ADF867B-3F0B-45DC-9968-9FDE5C6CE758}" srcOrd="9" destOrd="0" presId="urn:microsoft.com/office/officeart/2005/8/layout/gear1"/>
    <dgm:cxn modelId="{D4E222EB-CD1F-46DE-B964-A8196C4640A0}" type="presParOf" srcId="{510076CC-F54A-4D28-A964-E184015A161E}" destId="{275FE781-23E7-4EC4-A4AF-3CCD15C3EE1A}" srcOrd="10" destOrd="0" presId="urn:microsoft.com/office/officeart/2005/8/layout/gear1"/>
    <dgm:cxn modelId="{03A94C20-6014-4C61-9EDF-721E6F6C1CE5}" type="presParOf" srcId="{510076CC-F54A-4D28-A964-E184015A161E}" destId="{1C538BC8-AAAF-4EC5-B78C-A7FE6110F182}" srcOrd="11" destOrd="0" presId="urn:microsoft.com/office/officeart/2005/8/layout/gear1"/>
    <dgm:cxn modelId="{F6E15EAD-F447-49E2-B470-1004FF650259}" type="presParOf" srcId="{510076CC-F54A-4D28-A964-E184015A161E}" destId="{CB960674-1295-423E-812A-312AA3E4185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DBA4549-9CEA-4059-A1F1-BAF2CB20F2B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C836168-B51F-429D-8F4D-65048CD8E5FE}">
      <dgm:prSet phldrT="[Metin]" custT="1"/>
      <dgm:spPr/>
      <dgm:t>
        <a:bodyPr/>
        <a:lstStyle/>
        <a:p>
          <a:pPr algn="ctr"/>
          <a:r>
            <a:rPr lang="tr-TR" sz="3200" dirty="0" smtClean="0">
              <a:solidFill>
                <a:srgbClr val="FFFF00"/>
              </a:solidFill>
            </a:rPr>
            <a:t>Akrilik</a:t>
          </a:r>
        </a:p>
        <a:p>
          <a:pPr algn="just"/>
          <a:r>
            <a:rPr lang="tr-TR" sz="3200" dirty="0" smtClean="0">
              <a:solidFill>
                <a:srgbClr val="FDF5F1"/>
              </a:solidFill>
            </a:rPr>
            <a:t>B</a:t>
          </a:r>
          <a:r>
            <a:rPr lang="tr-TR" sz="3200" dirty="0" smtClean="0"/>
            <a:t>esinlerin muhafazasın</a:t>
          </a:r>
        </a:p>
        <a:p>
          <a:pPr algn="just"/>
          <a:r>
            <a:rPr lang="tr-TR" sz="3200" dirty="0" smtClean="0"/>
            <a:t>da, paketleme malzemesi</a:t>
          </a:r>
          <a:endParaRPr lang="tr-TR" sz="3200" dirty="0"/>
        </a:p>
      </dgm:t>
    </dgm:pt>
    <dgm:pt modelId="{893EC327-B8DA-488E-B1A6-0AE48A9A008B}" type="parTrans" cxnId="{C5EB856F-8628-40DE-8286-AA32B255CACA}">
      <dgm:prSet/>
      <dgm:spPr/>
      <dgm:t>
        <a:bodyPr/>
        <a:lstStyle/>
        <a:p>
          <a:endParaRPr lang="tr-TR"/>
        </a:p>
      </dgm:t>
    </dgm:pt>
    <dgm:pt modelId="{E6BB4DCA-A9A5-4720-A60E-399EBD0436B4}" type="sibTrans" cxnId="{C5EB856F-8628-40DE-8286-AA32B255CACA}">
      <dgm:prSet/>
      <dgm:spPr/>
      <dgm:t>
        <a:bodyPr/>
        <a:lstStyle/>
        <a:p>
          <a:endParaRPr lang="tr-TR"/>
        </a:p>
      </dgm:t>
    </dgm:pt>
    <dgm:pt modelId="{0AFDE523-F1D9-4E03-86BE-4CD0EC84055B}">
      <dgm:prSet phldrT="[Metin]" custT="1"/>
      <dgm:spPr/>
      <dgm:t>
        <a:bodyPr/>
        <a:lstStyle/>
        <a:p>
          <a:pPr algn="ctr"/>
          <a:r>
            <a:rPr lang="tr-TR" sz="3200" dirty="0" err="1" smtClean="0">
              <a:solidFill>
                <a:srgbClr val="FFFF00"/>
              </a:solidFill>
            </a:rPr>
            <a:t>Melamin</a:t>
          </a:r>
          <a:endParaRPr lang="tr-TR" sz="3200" dirty="0" smtClean="0">
            <a:solidFill>
              <a:srgbClr val="FFFF00"/>
            </a:solidFill>
          </a:endParaRPr>
        </a:p>
        <a:p>
          <a:pPr algn="just"/>
          <a:r>
            <a:rPr lang="tr-TR" sz="3200" dirty="0" smtClean="0"/>
            <a:t>Bardak ve çeşitli kaplar</a:t>
          </a:r>
          <a:endParaRPr lang="tr-TR" sz="3200" dirty="0"/>
        </a:p>
      </dgm:t>
    </dgm:pt>
    <dgm:pt modelId="{42CCE8EB-1F22-4580-ACA7-28BDF777F454}" type="parTrans" cxnId="{E7E80C83-AEAF-4E93-929E-CE4171C8E744}">
      <dgm:prSet/>
      <dgm:spPr/>
      <dgm:t>
        <a:bodyPr/>
        <a:lstStyle/>
        <a:p>
          <a:endParaRPr lang="tr-TR"/>
        </a:p>
      </dgm:t>
    </dgm:pt>
    <dgm:pt modelId="{3BD6249B-9E8A-4106-81B5-C69A77A909D7}" type="sibTrans" cxnId="{E7E80C83-AEAF-4E93-929E-CE4171C8E744}">
      <dgm:prSet/>
      <dgm:spPr/>
      <dgm:t>
        <a:bodyPr/>
        <a:lstStyle/>
        <a:p>
          <a:endParaRPr lang="tr-TR"/>
        </a:p>
      </dgm:t>
    </dgm:pt>
    <dgm:pt modelId="{274468CC-18B8-419E-8AB2-AC1665CC72FC}">
      <dgm:prSet phldrT="[Metin]" custT="1"/>
      <dgm:spPr/>
      <dgm:t>
        <a:bodyPr/>
        <a:lstStyle/>
        <a:p>
          <a:pPr algn="ctr"/>
          <a:r>
            <a:rPr lang="tr-TR" sz="3200" dirty="0" smtClean="0">
              <a:solidFill>
                <a:srgbClr val="FFFF00"/>
              </a:solidFill>
            </a:rPr>
            <a:t>Fiberglas</a:t>
          </a:r>
        </a:p>
        <a:p>
          <a:pPr algn="just"/>
          <a:r>
            <a:rPr lang="tr-TR" sz="3200" dirty="0" smtClean="0"/>
            <a:t>Çeşitli kutular ve tepsiler</a:t>
          </a:r>
          <a:endParaRPr lang="tr-TR" sz="3200" dirty="0"/>
        </a:p>
      </dgm:t>
    </dgm:pt>
    <dgm:pt modelId="{C3A428D3-ADD7-45E3-938B-187D443DA6EF}" type="parTrans" cxnId="{43036E92-7C12-4224-B540-E76B169E6D5D}">
      <dgm:prSet/>
      <dgm:spPr/>
      <dgm:t>
        <a:bodyPr/>
        <a:lstStyle/>
        <a:p>
          <a:endParaRPr lang="tr-TR"/>
        </a:p>
      </dgm:t>
    </dgm:pt>
    <dgm:pt modelId="{8E507BC0-0A37-4AF4-91BD-9510B8DBA1A2}" type="sibTrans" cxnId="{43036E92-7C12-4224-B540-E76B169E6D5D}">
      <dgm:prSet/>
      <dgm:spPr/>
      <dgm:t>
        <a:bodyPr/>
        <a:lstStyle/>
        <a:p>
          <a:endParaRPr lang="tr-TR"/>
        </a:p>
      </dgm:t>
    </dgm:pt>
    <dgm:pt modelId="{EBF915FB-9E14-4F4A-A7C8-AC7278621E6C}">
      <dgm:prSet phldrT="[Metin]" custT="1"/>
      <dgm:spPr/>
      <dgm:t>
        <a:bodyPr/>
        <a:lstStyle/>
        <a:p>
          <a:pPr algn="ctr"/>
          <a:r>
            <a:rPr lang="tr-TR" sz="3200" dirty="0" err="1" smtClean="0">
              <a:solidFill>
                <a:srgbClr val="FFFF00"/>
              </a:solidFill>
            </a:rPr>
            <a:t>Fenolikler</a:t>
          </a:r>
          <a:endParaRPr lang="tr-TR" sz="3200" dirty="0" smtClean="0">
            <a:solidFill>
              <a:srgbClr val="FFFF00"/>
            </a:solidFill>
          </a:endParaRPr>
        </a:p>
        <a:p>
          <a:pPr algn="just"/>
          <a:r>
            <a:rPr lang="tr-TR" sz="3200" dirty="0" smtClean="0"/>
            <a:t>Tepsi ve küvetler</a:t>
          </a:r>
          <a:endParaRPr lang="tr-TR" sz="3200" dirty="0"/>
        </a:p>
      </dgm:t>
    </dgm:pt>
    <dgm:pt modelId="{95E96BF0-9417-4A09-AB5B-3D70496C0815}" type="parTrans" cxnId="{F91F8483-FB59-41AD-B270-C094CF558476}">
      <dgm:prSet/>
      <dgm:spPr/>
      <dgm:t>
        <a:bodyPr/>
        <a:lstStyle/>
        <a:p>
          <a:endParaRPr lang="tr-TR"/>
        </a:p>
      </dgm:t>
    </dgm:pt>
    <dgm:pt modelId="{F5DADF62-F5BF-415E-B692-5C725ADC7172}" type="sibTrans" cxnId="{F91F8483-FB59-41AD-B270-C094CF558476}">
      <dgm:prSet/>
      <dgm:spPr/>
      <dgm:t>
        <a:bodyPr/>
        <a:lstStyle/>
        <a:p>
          <a:endParaRPr lang="tr-TR"/>
        </a:p>
      </dgm:t>
    </dgm:pt>
    <dgm:pt modelId="{2B7E7ABC-223A-42F1-A044-6DFC6AF21DA3}">
      <dgm:prSet phldrT="[Metin]" custT="1"/>
      <dgm:spPr/>
      <dgm:t>
        <a:bodyPr/>
        <a:lstStyle/>
        <a:p>
          <a:pPr algn="ctr"/>
          <a:r>
            <a:rPr lang="tr-TR" sz="3200" dirty="0" smtClean="0">
              <a:solidFill>
                <a:srgbClr val="FFFF00"/>
              </a:solidFill>
            </a:rPr>
            <a:t>Polietilen</a:t>
          </a:r>
        </a:p>
        <a:p>
          <a:pPr algn="just"/>
          <a:r>
            <a:rPr lang="tr-TR" sz="3200" dirty="0" smtClean="0"/>
            <a:t>Depo küvetleri ve büyük taslar</a:t>
          </a:r>
          <a:endParaRPr lang="tr-TR" sz="3200" dirty="0"/>
        </a:p>
      </dgm:t>
    </dgm:pt>
    <dgm:pt modelId="{65A9B727-FA31-4F2E-83DB-AB51E3B24613}" type="parTrans" cxnId="{579E1F99-6409-402F-82E6-7FF40C5D3051}">
      <dgm:prSet/>
      <dgm:spPr/>
      <dgm:t>
        <a:bodyPr/>
        <a:lstStyle/>
        <a:p>
          <a:endParaRPr lang="tr-TR"/>
        </a:p>
      </dgm:t>
    </dgm:pt>
    <dgm:pt modelId="{F2AD3997-FB12-4029-A2E8-63510AA891EE}" type="sibTrans" cxnId="{579E1F99-6409-402F-82E6-7FF40C5D3051}">
      <dgm:prSet/>
      <dgm:spPr/>
      <dgm:t>
        <a:bodyPr/>
        <a:lstStyle/>
        <a:p>
          <a:endParaRPr lang="tr-TR"/>
        </a:p>
      </dgm:t>
    </dgm:pt>
    <dgm:pt modelId="{3BD51107-76C8-4BB8-8BA3-87D124493A99}">
      <dgm:prSet phldrT="[Metin]" custT="1"/>
      <dgm:spPr/>
      <dgm:t>
        <a:bodyPr/>
        <a:lstStyle/>
        <a:p>
          <a:pPr algn="ctr"/>
          <a:r>
            <a:rPr lang="tr-TR" sz="3200" dirty="0" err="1" smtClean="0">
              <a:solidFill>
                <a:srgbClr val="FFFF00"/>
              </a:solidFill>
            </a:rPr>
            <a:t>Polipropilen</a:t>
          </a:r>
          <a:endParaRPr lang="tr-TR" sz="3200" dirty="0" smtClean="0">
            <a:solidFill>
              <a:srgbClr val="FFFF00"/>
            </a:solidFill>
          </a:endParaRPr>
        </a:p>
        <a:p>
          <a:pPr algn="just"/>
          <a:r>
            <a:rPr lang="tr-TR" sz="3200" dirty="0" smtClean="0"/>
            <a:t>Bulaşık yıkama kapları</a:t>
          </a:r>
          <a:endParaRPr lang="tr-TR" sz="3200" dirty="0"/>
        </a:p>
      </dgm:t>
    </dgm:pt>
    <dgm:pt modelId="{4CC7F110-27DE-4E9C-9439-5A59088DDAD5}" type="parTrans" cxnId="{348345D3-CD83-4702-A7BC-E6B37227F895}">
      <dgm:prSet/>
      <dgm:spPr/>
      <dgm:t>
        <a:bodyPr/>
        <a:lstStyle/>
        <a:p>
          <a:endParaRPr lang="tr-TR"/>
        </a:p>
      </dgm:t>
    </dgm:pt>
    <dgm:pt modelId="{A503F374-0AC2-41E8-B893-E3260393489C}" type="sibTrans" cxnId="{348345D3-CD83-4702-A7BC-E6B37227F895}">
      <dgm:prSet/>
      <dgm:spPr/>
      <dgm:t>
        <a:bodyPr/>
        <a:lstStyle/>
        <a:p>
          <a:endParaRPr lang="tr-TR"/>
        </a:p>
      </dgm:t>
    </dgm:pt>
    <dgm:pt modelId="{67049157-2FD1-4B8E-BE4F-85DCED22C16B}" type="pres">
      <dgm:prSet presAssocID="{FDBA4549-9CEA-4059-A1F1-BAF2CB20F2B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FA72D7A-5A03-4099-BE75-A32DA24723E4}" type="pres">
      <dgm:prSet presAssocID="{BC836168-B51F-429D-8F4D-65048CD8E5FE}" presName="node" presStyleLbl="node1" presStyleIdx="0" presStyleCnt="6" custScaleY="167978" custLinFactNeighborX="402" custLinFactNeighborY="-239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7BA0BA-1D67-4FDA-BEB4-BFCC62750AB7}" type="pres">
      <dgm:prSet presAssocID="{E6BB4DCA-A9A5-4720-A60E-399EBD0436B4}" presName="sibTrans" presStyleCnt="0"/>
      <dgm:spPr/>
    </dgm:pt>
    <dgm:pt modelId="{B921AAE8-FF50-45CD-BCF4-9DB6F9C1680F}" type="pres">
      <dgm:prSet presAssocID="{0AFDE523-F1D9-4E03-86BE-4CD0EC84055B}" presName="node" presStyleLbl="node1" presStyleIdx="1" presStyleCnt="6" custScaleY="16079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8712644-8352-47A5-98B5-580A5AFF1670}" type="pres">
      <dgm:prSet presAssocID="{3BD6249B-9E8A-4106-81B5-C69A77A909D7}" presName="sibTrans" presStyleCnt="0"/>
      <dgm:spPr/>
    </dgm:pt>
    <dgm:pt modelId="{F8180E29-9E2A-4380-8D86-49D8AFC16D72}" type="pres">
      <dgm:prSet presAssocID="{274468CC-18B8-419E-8AB2-AC1665CC72FC}" presName="node" presStyleLbl="node1" presStyleIdx="2" presStyleCnt="6" custScaleY="16079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33892FD-EC96-4D77-9D9C-0356C465D66E}" type="pres">
      <dgm:prSet presAssocID="{8E507BC0-0A37-4AF4-91BD-9510B8DBA1A2}" presName="sibTrans" presStyleCnt="0"/>
      <dgm:spPr/>
    </dgm:pt>
    <dgm:pt modelId="{02E35BF9-D336-4E05-BB48-B8344FE46171}" type="pres">
      <dgm:prSet presAssocID="{EBF915FB-9E14-4F4A-A7C8-AC7278621E6C}" presName="node" presStyleLbl="node1" presStyleIdx="3" presStyleCnt="6" custScaleY="13307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1F87E43-F5DF-4179-A48F-F92B738EB170}" type="pres">
      <dgm:prSet presAssocID="{F5DADF62-F5BF-415E-B692-5C725ADC7172}" presName="sibTrans" presStyleCnt="0"/>
      <dgm:spPr/>
    </dgm:pt>
    <dgm:pt modelId="{C08903F3-4317-4BEC-BA29-DE94054CCFE5}" type="pres">
      <dgm:prSet presAssocID="{2B7E7ABC-223A-42F1-A044-6DFC6AF21DA3}" presName="node" presStyleLbl="node1" presStyleIdx="4" presStyleCnt="6" custScaleY="131349" custLinFactNeighborX="-399" custLinFactNeighborY="86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2806E8-AC97-472F-99EF-166E6710B219}" type="pres">
      <dgm:prSet presAssocID="{F2AD3997-FB12-4029-A2E8-63510AA891EE}" presName="sibTrans" presStyleCnt="0"/>
      <dgm:spPr/>
    </dgm:pt>
    <dgm:pt modelId="{46446179-9F69-4DA2-97EE-08E51BD1CE06}" type="pres">
      <dgm:prSet presAssocID="{3BD51107-76C8-4BB8-8BA3-87D124493A99}" presName="node" presStyleLbl="node1" presStyleIdx="5" presStyleCnt="6" custScaleY="13307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1BB99F7-41EA-4CF5-B68A-F0593DA2E7B9}" type="presOf" srcId="{2B7E7ABC-223A-42F1-A044-6DFC6AF21DA3}" destId="{C08903F3-4317-4BEC-BA29-DE94054CCFE5}" srcOrd="0" destOrd="0" presId="urn:microsoft.com/office/officeart/2005/8/layout/default"/>
    <dgm:cxn modelId="{E7E80C83-AEAF-4E93-929E-CE4171C8E744}" srcId="{FDBA4549-9CEA-4059-A1F1-BAF2CB20F2B9}" destId="{0AFDE523-F1D9-4E03-86BE-4CD0EC84055B}" srcOrd="1" destOrd="0" parTransId="{42CCE8EB-1F22-4580-ACA7-28BDF777F454}" sibTransId="{3BD6249B-9E8A-4106-81B5-C69A77A909D7}"/>
    <dgm:cxn modelId="{0442B9F6-2CE4-438D-98BC-E08CCAFC4033}" type="presOf" srcId="{FDBA4549-9CEA-4059-A1F1-BAF2CB20F2B9}" destId="{67049157-2FD1-4B8E-BE4F-85DCED22C16B}" srcOrd="0" destOrd="0" presId="urn:microsoft.com/office/officeart/2005/8/layout/default"/>
    <dgm:cxn modelId="{F91F8483-FB59-41AD-B270-C094CF558476}" srcId="{FDBA4549-9CEA-4059-A1F1-BAF2CB20F2B9}" destId="{EBF915FB-9E14-4F4A-A7C8-AC7278621E6C}" srcOrd="3" destOrd="0" parTransId="{95E96BF0-9417-4A09-AB5B-3D70496C0815}" sibTransId="{F5DADF62-F5BF-415E-B692-5C725ADC7172}"/>
    <dgm:cxn modelId="{C5EB856F-8628-40DE-8286-AA32B255CACA}" srcId="{FDBA4549-9CEA-4059-A1F1-BAF2CB20F2B9}" destId="{BC836168-B51F-429D-8F4D-65048CD8E5FE}" srcOrd="0" destOrd="0" parTransId="{893EC327-B8DA-488E-B1A6-0AE48A9A008B}" sibTransId="{E6BB4DCA-A9A5-4720-A60E-399EBD0436B4}"/>
    <dgm:cxn modelId="{348345D3-CD83-4702-A7BC-E6B37227F895}" srcId="{FDBA4549-9CEA-4059-A1F1-BAF2CB20F2B9}" destId="{3BD51107-76C8-4BB8-8BA3-87D124493A99}" srcOrd="5" destOrd="0" parTransId="{4CC7F110-27DE-4E9C-9439-5A59088DDAD5}" sibTransId="{A503F374-0AC2-41E8-B893-E3260393489C}"/>
    <dgm:cxn modelId="{5BCD54DA-A5B9-43B9-A886-3D80E9FC74EB}" type="presOf" srcId="{EBF915FB-9E14-4F4A-A7C8-AC7278621E6C}" destId="{02E35BF9-D336-4E05-BB48-B8344FE46171}" srcOrd="0" destOrd="0" presId="urn:microsoft.com/office/officeart/2005/8/layout/default"/>
    <dgm:cxn modelId="{43036E92-7C12-4224-B540-E76B169E6D5D}" srcId="{FDBA4549-9CEA-4059-A1F1-BAF2CB20F2B9}" destId="{274468CC-18B8-419E-8AB2-AC1665CC72FC}" srcOrd="2" destOrd="0" parTransId="{C3A428D3-ADD7-45E3-938B-187D443DA6EF}" sibTransId="{8E507BC0-0A37-4AF4-91BD-9510B8DBA1A2}"/>
    <dgm:cxn modelId="{8DF4F160-6389-48A8-9786-C8E21847A72B}" type="presOf" srcId="{BC836168-B51F-429D-8F4D-65048CD8E5FE}" destId="{CFA72D7A-5A03-4099-BE75-A32DA24723E4}" srcOrd="0" destOrd="0" presId="urn:microsoft.com/office/officeart/2005/8/layout/default"/>
    <dgm:cxn modelId="{579E1F99-6409-402F-82E6-7FF40C5D3051}" srcId="{FDBA4549-9CEA-4059-A1F1-BAF2CB20F2B9}" destId="{2B7E7ABC-223A-42F1-A044-6DFC6AF21DA3}" srcOrd="4" destOrd="0" parTransId="{65A9B727-FA31-4F2E-83DB-AB51E3B24613}" sibTransId="{F2AD3997-FB12-4029-A2E8-63510AA891EE}"/>
    <dgm:cxn modelId="{93CD1714-CFB3-4081-93D3-B4C2E065382A}" type="presOf" srcId="{3BD51107-76C8-4BB8-8BA3-87D124493A99}" destId="{46446179-9F69-4DA2-97EE-08E51BD1CE06}" srcOrd="0" destOrd="0" presId="urn:microsoft.com/office/officeart/2005/8/layout/default"/>
    <dgm:cxn modelId="{314DD2F5-4E5E-4BBB-878C-6AA3DD72B1CA}" type="presOf" srcId="{274468CC-18B8-419E-8AB2-AC1665CC72FC}" destId="{F8180E29-9E2A-4380-8D86-49D8AFC16D72}" srcOrd="0" destOrd="0" presId="urn:microsoft.com/office/officeart/2005/8/layout/default"/>
    <dgm:cxn modelId="{A562AD79-65A4-47BF-8EFC-1A677E05202D}" type="presOf" srcId="{0AFDE523-F1D9-4E03-86BE-4CD0EC84055B}" destId="{B921AAE8-FF50-45CD-BCF4-9DB6F9C1680F}" srcOrd="0" destOrd="0" presId="urn:microsoft.com/office/officeart/2005/8/layout/default"/>
    <dgm:cxn modelId="{629245CB-C093-4EE2-8870-36F1169B9DCD}" type="presParOf" srcId="{67049157-2FD1-4B8E-BE4F-85DCED22C16B}" destId="{CFA72D7A-5A03-4099-BE75-A32DA24723E4}" srcOrd="0" destOrd="0" presId="urn:microsoft.com/office/officeart/2005/8/layout/default"/>
    <dgm:cxn modelId="{E301822D-6149-47A1-A7B3-C66A9E97B1B0}" type="presParOf" srcId="{67049157-2FD1-4B8E-BE4F-85DCED22C16B}" destId="{B17BA0BA-1D67-4FDA-BEB4-BFCC62750AB7}" srcOrd="1" destOrd="0" presId="urn:microsoft.com/office/officeart/2005/8/layout/default"/>
    <dgm:cxn modelId="{616B9656-D602-4DEA-9D31-12ABBE10AFB0}" type="presParOf" srcId="{67049157-2FD1-4B8E-BE4F-85DCED22C16B}" destId="{B921AAE8-FF50-45CD-BCF4-9DB6F9C1680F}" srcOrd="2" destOrd="0" presId="urn:microsoft.com/office/officeart/2005/8/layout/default"/>
    <dgm:cxn modelId="{E3F3786B-40A0-4770-9030-08FEB8C3E768}" type="presParOf" srcId="{67049157-2FD1-4B8E-BE4F-85DCED22C16B}" destId="{88712644-8352-47A5-98B5-580A5AFF1670}" srcOrd="3" destOrd="0" presId="urn:microsoft.com/office/officeart/2005/8/layout/default"/>
    <dgm:cxn modelId="{E05E464A-CC09-4707-910C-EBAE3F07649C}" type="presParOf" srcId="{67049157-2FD1-4B8E-BE4F-85DCED22C16B}" destId="{F8180E29-9E2A-4380-8D86-49D8AFC16D72}" srcOrd="4" destOrd="0" presId="urn:microsoft.com/office/officeart/2005/8/layout/default"/>
    <dgm:cxn modelId="{02BCD694-85BF-4ABB-B8D3-BC6048B15AAA}" type="presParOf" srcId="{67049157-2FD1-4B8E-BE4F-85DCED22C16B}" destId="{C33892FD-EC96-4D77-9D9C-0356C465D66E}" srcOrd="5" destOrd="0" presId="urn:microsoft.com/office/officeart/2005/8/layout/default"/>
    <dgm:cxn modelId="{E7BBB7AB-3551-4F1C-BEDE-1D70B14EF1E3}" type="presParOf" srcId="{67049157-2FD1-4B8E-BE4F-85DCED22C16B}" destId="{02E35BF9-D336-4E05-BB48-B8344FE46171}" srcOrd="6" destOrd="0" presId="urn:microsoft.com/office/officeart/2005/8/layout/default"/>
    <dgm:cxn modelId="{AB20FDFA-C911-434D-9CAB-BAC6F485D1FA}" type="presParOf" srcId="{67049157-2FD1-4B8E-BE4F-85DCED22C16B}" destId="{D1F87E43-F5DF-4179-A48F-F92B738EB170}" srcOrd="7" destOrd="0" presId="urn:microsoft.com/office/officeart/2005/8/layout/default"/>
    <dgm:cxn modelId="{F866C208-2F6A-4CD7-A868-F8E6A75FD21B}" type="presParOf" srcId="{67049157-2FD1-4B8E-BE4F-85DCED22C16B}" destId="{C08903F3-4317-4BEC-BA29-DE94054CCFE5}" srcOrd="8" destOrd="0" presId="urn:microsoft.com/office/officeart/2005/8/layout/default"/>
    <dgm:cxn modelId="{12C55EB2-D297-4165-9B4D-D211F4DB23DF}" type="presParOf" srcId="{67049157-2FD1-4B8E-BE4F-85DCED22C16B}" destId="{632806E8-AC97-472F-99EF-166E6710B219}" srcOrd="9" destOrd="0" presId="urn:microsoft.com/office/officeart/2005/8/layout/default"/>
    <dgm:cxn modelId="{5399EDC2-1EAC-43D9-AB57-7B8C85125CC3}" type="presParOf" srcId="{67049157-2FD1-4B8E-BE4F-85DCED22C16B}" destId="{46446179-9F69-4DA2-97EE-08E51BD1CE06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15FD09-8076-460D-B36A-D71DB58EDD53}">
      <dsp:nvSpPr>
        <dsp:cNvPr id="0" name=""/>
        <dsp:cNvSpPr/>
      </dsp:nvSpPr>
      <dsp:spPr>
        <a:xfrm>
          <a:off x="5" y="332649"/>
          <a:ext cx="8893163" cy="29367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lvl="0" algn="just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Aracın maliyeti belirlenirken aracın dizaynı, boyutları, performansı, dayanıklılığı, montajı, bakım-onarımı, çalışırken harcanacak elektrik ve su ihtiyacı, sigortası gibi tüm özelliklerinin dikkate alınması gereklidir. </a:t>
          </a:r>
          <a:endParaRPr lang="tr-TR" sz="3200" kern="1200" dirty="0"/>
        </a:p>
      </dsp:txBody>
      <dsp:txXfrm>
        <a:off x="5" y="332649"/>
        <a:ext cx="8893163" cy="2936746"/>
      </dsp:txXfrm>
    </dsp:sp>
    <dsp:sp modelId="{6EF04374-414B-4F66-917F-5737D5A98F47}">
      <dsp:nvSpPr>
        <dsp:cNvPr id="0" name=""/>
        <dsp:cNvSpPr/>
      </dsp:nvSpPr>
      <dsp:spPr>
        <a:xfrm>
          <a:off x="5" y="3604488"/>
          <a:ext cx="8880298" cy="17961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lvl="0" algn="just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Araca ödenecek bu giderlerin ondan alınacak faydaya değiyor olması önemlidir. </a:t>
          </a:r>
          <a:endParaRPr lang="tr-TR" sz="3200" kern="1200" dirty="0"/>
        </a:p>
      </dsp:txBody>
      <dsp:txXfrm>
        <a:off x="5" y="3604488"/>
        <a:ext cx="8880298" cy="179611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9E2F2FE-9702-4792-9903-010E8B964D2B}">
      <dsp:nvSpPr>
        <dsp:cNvPr id="0" name=""/>
        <dsp:cNvSpPr/>
      </dsp:nvSpPr>
      <dsp:spPr>
        <a:xfrm>
          <a:off x="3197070" y="1041876"/>
          <a:ext cx="1395806" cy="13958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3599329-8E89-4FB5-9777-58FECE2E4B92}">
      <dsp:nvSpPr>
        <dsp:cNvPr id="0" name=""/>
        <dsp:cNvSpPr/>
      </dsp:nvSpPr>
      <dsp:spPr>
        <a:xfrm>
          <a:off x="2310802" y="0"/>
          <a:ext cx="3168342" cy="95045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Araçtan maksimum fayda sağlanıyor mu?</a:t>
          </a:r>
          <a:endParaRPr lang="tr-TR" sz="2800" kern="1200" dirty="0"/>
        </a:p>
      </dsp:txBody>
      <dsp:txXfrm>
        <a:off x="2310802" y="0"/>
        <a:ext cx="3168342" cy="950452"/>
      </dsp:txXfrm>
    </dsp:sp>
    <dsp:sp modelId="{976D7E09-45E8-4124-9E09-0FD5E6C0D607}">
      <dsp:nvSpPr>
        <dsp:cNvPr id="0" name=""/>
        <dsp:cNvSpPr/>
      </dsp:nvSpPr>
      <dsp:spPr>
        <a:xfrm>
          <a:off x="3650126" y="1303477"/>
          <a:ext cx="1395806" cy="13958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12E99BE-52EB-4C79-9D21-D30F7DBF106F}">
      <dsp:nvSpPr>
        <dsp:cNvPr id="0" name=""/>
        <dsp:cNvSpPr/>
      </dsp:nvSpPr>
      <dsp:spPr>
        <a:xfrm>
          <a:off x="4847964" y="1180727"/>
          <a:ext cx="3381635" cy="147301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Farklı parçalar eklenerek araç başka işler için kullanılabiliyor mu?</a:t>
          </a:r>
          <a:endParaRPr lang="tr-TR" sz="2800" kern="1200" dirty="0"/>
        </a:p>
      </dsp:txBody>
      <dsp:txXfrm>
        <a:off x="4847964" y="1180727"/>
        <a:ext cx="3381635" cy="1473016"/>
      </dsp:txXfrm>
    </dsp:sp>
    <dsp:sp modelId="{C60AD6B4-5315-41A6-8F61-E4B81B82820D}">
      <dsp:nvSpPr>
        <dsp:cNvPr id="0" name=""/>
        <dsp:cNvSpPr/>
      </dsp:nvSpPr>
      <dsp:spPr>
        <a:xfrm>
          <a:off x="3650126" y="1826678"/>
          <a:ext cx="1395806" cy="13958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15B7677-17D4-4BB8-9074-E15F874C02BA}">
      <dsp:nvSpPr>
        <dsp:cNvPr id="0" name=""/>
        <dsp:cNvSpPr/>
      </dsp:nvSpPr>
      <dsp:spPr>
        <a:xfrm>
          <a:off x="4464505" y="3268957"/>
          <a:ext cx="2962667" cy="116317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İş gücünden tasarruf sağlanıyor mu?</a:t>
          </a:r>
          <a:endParaRPr lang="tr-TR" sz="2800" kern="1200" dirty="0"/>
        </a:p>
      </dsp:txBody>
      <dsp:txXfrm>
        <a:off x="4464505" y="3268957"/>
        <a:ext cx="2962667" cy="1163172"/>
      </dsp:txXfrm>
    </dsp:sp>
    <dsp:sp modelId="{34DA5F94-3265-47AB-A8B0-5EBBFCDCCEC5}">
      <dsp:nvSpPr>
        <dsp:cNvPr id="0" name=""/>
        <dsp:cNvSpPr/>
      </dsp:nvSpPr>
      <dsp:spPr>
        <a:xfrm>
          <a:off x="3197070" y="2088731"/>
          <a:ext cx="1395806" cy="13958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812B6EA-68FF-4115-8B50-C1369AA378C8}">
      <dsp:nvSpPr>
        <dsp:cNvPr id="0" name=""/>
        <dsp:cNvSpPr/>
      </dsp:nvSpPr>
      <dsp:spPr>
        <a:xfrm>
          <a:off x="226365" y="3196955"/>
          <a:ext cx="2889303" cy="95045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Zamandan tasarruf sağlanıyor mu?</a:t>
          </a:r>
          <a:endParaRPr lang="tr-TR" sz="2800" kern="1200" dirty="0"/>
        </a:p>
      </dsp:txBody>
      <dsp:txXfrm>
        <a:off x="226365" y="3196955"/>
        <a:ext cx="2889303" cy="950452"/>
      </dsp:txXfrm>
    </dsp:sp>
    <dsp:sp modelId="{0C698EDA-7B53-4037-8C92-FB9E48B16C1B}">
      <dsp:nvSpPr>
        <dsp:cNvPr id="0" name=""/>
        <dsp:cNvSpPr/>
      </dsp:nvSpPr>
      <dsp:spPr>
        <a:xfrm>
          <a:off x="2744014" y="1826678"/>
          <a:ext cx="1395806" cy="13958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CA6313E-A819-4622-8396-4472AC321150}">
      <dsp:nvSpPr>
        <dsp:cNvPr id="0" name=""/>
        <dsp:cNvSpPr/>
      </dsp:nvSpPr>
      <dsp:spPr>
        <a:xfrm>
          <a:off x="14152" y="543702"/>
          <a:ext cx="2502330" cy="214919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İşletmenin kapasitesi için gerekli iş çıkarılıyor mu?</a:t>
          </a:r>
          <a:endParaRPr lang="tr-TR" sz="2800" kern="1200" dirty="0"/>
        </a:p>
      </dsp:txBody>
      <dsp:txXfrm>
        <a:off x="14152" y="543702"/>
        <a:ext cx="2502330" cy="2149193"/>
      </dsp:txXfrm>
    </dsp:sp>
    <dsp:sp modelId="{1E963F2F-76C0-4C30-8C10-87048268AB56}">
      <dsp:nvSpPr>
        <dsp:cNvPr id="0" name=""/>
        <dsp:cNvSpPr/>
      </dsp:nvSpPr>
      <dsp:spPr>
        <a:xfrm>
          <a:off x="2744014" y="1303477"/>
          <a:ext cx="1395806" cy="13958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8946B47-DDA8-44FA-A711-54311A769C92}">
      <dsp:nvSpPr>
        <dsp:cNvPr id="0" name=""/>
        <dsp:cNvSpPr/>
      </dsp:nvSpPr>
      <dsp:spPr>
        <a:xfrm>
          <a:off x="987042" y="905192"/>
          <a:ext cx="1653449" cy="116317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 dirty="0"/>
        </a:p>
      </dsp:txBody>
      <dsp:txXfrm>
        <a:off x="987042" y="905192"/>
        <a:ext cx="1653449" cy="116317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82DED3-7983-4033-8D2C-C3A7C2541509}">
      <dsp:nvSpPr>
        <dsp:cNvPr id="0" name=""/>
        <dsp:cNvSpPr/>
      </dsp:nvSpPr>
      <dsp:spPr>
        <a:xfrm>
          <a:off x="2" y="0"/>
          <a:ext cx="9143995" cy="532859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AE25DF-7871-4FBF-B9DF-349C140EBF99}">
      <dsp:nvSpPr>
        <dsp:cNvPr id="0" name=""/>
        <dsp:cNvSpPr/>
      </dsp:nvSpPr>
      <dsp:spPr>
        <a:xfrm>
          <a:off x="148524" y="1073380"/>
          <a:ext cx="2701333" cy="3181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Satın alınacak araçların boyutları mutfakta konacağı alan göz önüne alınarak seçilmelidir.</a:t>
          </a:r>
          <a:endParaRPr lang="tr-TR" sz="2800" kern="1200" dirty="0"/>
        </a:p>
      </dsp:txBody>
      <dsp:txXfrm>
        <a:off x="148524" y="1073380"/>
        <a:ext cx="2701333" cy="3181830"/>
      </dsp:txXfrm>
    </dsp:sp>
    <dsp:sp modelId="{A27F2391-55BC-45AA-B9A1-921738937DC5}">
      <dsp:nvSpPr>
        <dsp:cNvPr id="0" name=""/>
        <dsp:cNvSpPr/>
      </dsp:nvSpPr>
      <dsp:spPr>
        <a:xfrm>
          <a:off x="3221333" y="0"/>
          <a:ext cx="2701333" cy="53285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Aracın konulduğu yer aracın dizaynına uygun olmalı, iş akımını engellemeli, araç konulduğu yerden kımıldatılmama</a:t>
          </a:r>
        </a:p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err="1" smtClean="0"/>
            <a:t>lı</a:t>
          </a:r>
          <a:r>
            <a:rPr lang="tr-TR" sz="2800" kern="1200" dirty="0" smtClean="0"/>
            <a:t> ve koşullar uygunsa bulunduğu yere sabitlenmelidir.</a:t>
          </a:r>
          <a:endParaRPr lang="tr-TR" sz="2800" kern="1200" dirty="0"/>
        </a:p>
      </dsp:txBody>
      <dsp:txXfrm>
        <a:off x="3221333" y="0"/>
        <a:ext cx="2701333" cy="5328591"/>
      </dsp:txXfrm>
    </dsp:sp>
    <dsp:sp modelId="{DB736D4B-D162-4BF4-9977-94CC3E18E59D}">
      <dsp:nvSpPr>
        <dsp:cNvPr id="0" name=""/>
        <dsp:cNvSpPr/>
      </dsp:nvSpPr>
      <dsp:spPr>
        <a:xfrm>
          <a:off x="6294141" y="996649"/>
          <a:ext cx="2701333" cy="33352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Aracı bakım ve temizliğinden sorumlu olacak </a:t>
          </a:r>
          <a:r>
            <a:rPr lang="tr-TR" sz="2800" kern="1200" dirty="0" smtClean="0"/>
            <a:t>kişi belirlenmelidir</a:t>
          </a:r>
          <a:r>
            <a:rPr lang="tr-TR" sz="2800" kern="1200" dirty="0" smtClean="0"/>
            <a:t>.</a:t>
          </a:r>
          <a:endParaRPr lang="tr-TR" sz="2800" kern="1200" dirty="0"/>
        </a:p>
      </dsp:txBody>
      <dsp:txXfrm>
        <a:off x="6294141" y="996649"/>
        <a:ext cx="2701333" cy="333529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2BC4FC-6210-409F-8392-C843D24B7171}">
      <dsp:nvSpPr>
        <dsp:cNvPr id="0" name=""/>
        <dsp:cNvSpPr/>
      </dsp:nvSpPr>
      <dsp:spPr>
        <a:xfrm>
          <a:off x="71354" y="1612"/>
          <a:ext cx="2427089" cy="1456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Bakır</a:t>
          </a:r>
          <a:endParaRPr lang="tr-TR" sz="3600" kern="1200" dirty="0"/>
        </a:p>
      </dsp:txBody>
      <dsp:txXfrm>
        <a:off x="71354" y="1612"/>
        <a:ext cx="2427089" cy="1456253"/>
      </dsp:txXfrm>
    </dsp:sp>
    <dsp:sp modelId="{689E8A16-88C2-492C-84D1-20E80ACD14EB}">
      <dsp:nvSpPr>
        <dsp:cNvPr id="0" name=""/>
        <dsp:cNvSpPr/>
      </dsp:nvSpPr>
      <dsp:spPr>
        <a:xfrm>
          <a:off x="2741152" y="1612"/>
          <a:ext cx="2427089" cy="1456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Alüminyum</a:t>
          </a:r>
          <a:endParaRPr lang="tr-TR" sz="3600" kern="1200" dirty="0"/>
        </a:p>
      </dsp:txBody>
      <dsp:txXfrm>
        <a:off x="2741152" y="1612"/>
        <a:ext cx="2427089" cy="1456253"/>
      </dsp:txXfrm>
    </dsp:sp>
    <dsp:sp modelId="{771D7FEE-C591-4AF2-BD91-CA7457798F83}">
      <dsp:nvSpPr>
        <dsp:cNvPr id="0" name=""/>
        <dsp:cNvSpPr/>
      </dsp:nvSpPr>
      <dsp:spPr>
        <a:xfrm>
          <a:off x="5410950" y="1612"/>
          <a:ext cx="2747294" cy="1456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Dökme-Levha Demir</a:t>
          </a:r>
          <a:endParaRPr lang="tr-TR" sz="3600" kern="1200" dirty="0"/>
        </a:p>
      </dsp:txBody>
      <dsp:txXfrm>
        <a:off x="5410950" y="1612"/>
        <a:ext cx="2747294" cy="1456253"/>
      </dsp:txXfrm>
    </dsp:sp>
    <dsp:sp modelId="{7D16B60E-B915-42EB-AC6E-967E46D4A041}">
      <dsp:nvSpPr>
        <dsp:cNvPr id="0" name=""/>
        <dsp:cNvSpPr/>
      </dsp:nvSpPr>
      <dsp:spPr>
        <a:xfrm>
          <a:off x="231457" y="1700574"/>
          <a:ext cx="2427089" cy="1456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Paslanmaz Çelik</a:t>
          </a:r>
          <a:endParaRPr lang="tr-TR" sz="3600" kern="1200" dirty="0"/>
        </a:p>
      </dsp:txBody>
      <dsp:txXfrm>
        <a:off x="231457" y="1700574"/>
        <a:ext cx="2427089" cy="1456253"/>
      </dsp:txXfrm>
    </dsp:sp>
    <dsp:sp modelId="{1DC43541-F6F7-49EF-811E-67AFE3742727}">
      <dsp:nvSpPr>
        <dsp:cNvPr id="0" name=""/>
        <dsp:cNvSpPr/>
      </dsp:nvSpPr>
      <dsp:spPr>
        <a:xfrm>
          <a:off x="2818661" y="1728199"/>
          <a:ext cx="2427089" cy="1456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Gümüş Kaplama</a:t>
          </a:r>
          <a:endParaRPr lang="tr-TR" sz="3600" kern="1200" dirty="0"/>
        </a:p>
      </dsp:txBody>
      <dsp:txXfrm>
        <a:off x="2818661" y="1728199"/>
        <a:ext cx="2427089" cy="1456253"/>
      </dsp:txXfrm>
    </dsp:sp>
    <dsp:sp modelId="{DE260A3A-8069-4CC1-B16C-B0EF7FA8079E}">
      <dsp:nvSpPr>
        <dsp:cNvPr id="0" name=""/>
        <dsp:cNvSpPr/>
      </dsp:nvSpPr>
      <dsp:spPr>
        <a:xfrm>
          <a:off x="5571053" y="1700574"/>
          <a:ext cx="2427089" cy="1456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Emaye Kaplama</a:t>
          </a:r>
          <a:endParaRPr lang="tr-TR" sz="3600" kern="1200" dirty="0"/>
        </a:p>
      </dsp:txBody>
      <dsp:txXfrm>
        <a:off x="5571053" y="1700574"/>
        <a:ext cx="2427089" cy="1456253"/>
      </dsp:txXfrm>
    </dsp:sp>
    <dsp:sp modelId="{5196C754-4330-4151-AD3C-4F9566B52D12}">
      <dsp:nvSpPr>
        <dsp:cNvPr id="0" name=""/>
        <dsp:cNvSpPr/>
      </dsp:nvSpPr>
      <dsp:spPr>
        <a:xfrm>
          <a:off x="1566356" y="3399537"/>
          <a:ext cx="2427089" cy="1456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Tahta ve Ahşap</a:t>
          </a:r>
          <a:endParaRPr lang="tr-TR" sz="3600" kern="1200" dirty="0"/>
        </a:p>
      </dsp:txBody>
      <dsp:txXfrm>
        <a:off x="1566356" y="3399537"/>
        <a:ext cx="2427089" cy="1456253"/>
      </dsp:txXfrm>
    </dsp:sp>
    <dsp:sp modelId="{93DE3F07-62C4-48E3-AB44-C6D316D8CF88}">
      <dsp:nvSpPr>
        <dsp:cNvPr id="0" name=""/>
        <dsp:cNvSpPr/>
      </dsp:nvSpPr>
      <dsp:spPr>
        <a:xfrm>
          <a:off x="4236154" y="3399537"/>
          <a:ext cx="2427089" cy="1456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Plastik</a:t>
          </a:r>
          <a:endParaRPr lang="tr-TR" sz="3600" kern="1200" dirty="0"/>
        </a:p>
      </dsp:txBody>
      <dsp:txXfrm>
        <a:off x="4236154" y="3399537"/>
        <a:ext cx="2427089" cy="145625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77FCCCF-A335-46AE-8966-0DD68C7F9032}">
      <dsp:nvSpPr>
        <dsp:cNvPr id="0" name=""/>
        <dsp:cNvSpPr/>
      </dsp:nvSpPr>
      <dsp:spPr>
        <a:xfrm>
          <a:off x="2454558" y="2186733"/>
          <a:ext cx="4075667" cy="2455472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%18 KROM</a:t>
          </a:r>
          <a:endParaRPr lang="tr-TR" sz="3600" kern="1200" dirty="0"/>
        </a:p>
      </dsp:txBody>
      <dsp:txXfrm>
        <a:off x="2454558" y="2186733"/>
        <a:ext cx="4075667" cy="2455472"/>
      </dsp:txXfrm>
    </dsp:sp>
    <dsp:sp modelId="{5CEF0C07-5E29-4734-BA8E-AA5C899519D9}">
      <dsp:nvSpPr>
        <dsp:cNvPr id="0" name=""/>
        <dsp:cNvSpPr/>
      </dsp:nvSpPr>
      <dsp:spPr>
        <a:xfrm>
          <a:off x="742581" y="1606348"/>
          <a:ext cx="3972669" cy="1785798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   % 8NİKEL</a:t>
          </a:r>
          <a:endParaRPr lang="tr-TR" sz="3300" kern="1200" dirty="0"/>
        </a:p>
      </dsp:txBody>
      <dsp:txXfrm>
        <a:off x="742581" y="1606348"/>
        <a:ext cx="3972669" cy="1785798"/>
      </dsp:txXfrm>
    </dsp:sp>
    <dsp:sp modelId="{A6EEA32E-7041-4420-BBBC-8A418EA68EAD}">
      <dsp:nvSpPr>
        <dsp:cNvPr id="0" name=""/>
        <dsp:cNvSpPr/>
      </dsp:nvSpPr>
      <dsp:spPr>
        <a:xfrm rot="20700000">
          <a:off x="2170051" y="184878"/>
          <a:ext cx="3082108" cy="2128621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%0,5 </a:t>
          </a:r>
          <a:r>
            <a:rPr lang="tr-TR" sz="2800" kern="1200" dirty="0" smtClean="0"/>
            <a:t>KARBON</a:t>
          </a:r>
          <a:endParaRPr lang="tr-TR" sz="2800" kern="1200" dirty="0"/>
        </a:p>
      </dsp:txBody>
      <dsp:txXfrm>
        <a:off x="2902601" y="595193"/>
        <a:ext cx="1617007" cy="1307991"/>
      </dsp:txXfrm>
    </dsp:sp>
    <dsp:sp modelId="{275FE781-23E7-4EC4-A4AF-3CCD15C3EE1A}">
      <dsp:nvSpPr>
        <dsp:cNvPr id="0" name=""/>
        <dsp:cNvSpPr/>
      </dsp:nvSpPr>
      <dsp:spPr>
        <a:xfrm>
          <a:off x="3078820" y="1814514"/>
          <a:ext cx="3143005" cy="3143005"/>
        </a:xfrm>
        <a:prstGeom prst="circularArrow">
          <a:avLst>
            <a:gd name="adj1" fmla="val 4687"/>
            <a:gd name="adj2" fmla="val 299029"/>
            <a:gd name="adj3" fmla="val 2522287"/>
            <a:gd name="adj4" fmla="val 1584815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538BC8-AAAF-4EC5-B78C-A7FE6110F182}">
      <dsp:nvSpPr>
        <dsp:cNvPr id="0" name=""/>
        <dsp:cNvSpPr/>
      </dsp:nvSpPr>
      <dsp:spPr>
        <a:xfrm>
          <a:off x="1519755" y="1210059"/>
          <a:ext cx="2283589" cy="228358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960674-1295-423E-812A-312AA3E41853}">
      <dsp:nvSpPr>
        <dsp:cNvPr id="0" name=""/>
        <dsp:cNvSpPr/>
      </dsp:nvSpPr>
      <dsp:spPr>
        <a:xfrm>
          <a:off x="2431518" y="-10083"/>
          <a:ext cx="2462169" cy="246216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A72D7A-5A03-4099-BE75-A32DA24723E4}">
      <dsp:nvSpPr>
        <dsp:cNvPr id="0" name=""/>
        <dsp:cNvSpPr/>
      </dsp:nvSpPr>
      <dsp:spPr>
        <a:xfrm>
          <a:off x="234801" y="0"/>
          <a:ext cx="2431107" cy="24502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rgbClr val="FFFF00"/>
              </a:solidFill>
            </a:rPr>
            <a:t>Akrilik</a:t>
          </a:r>
        </a:p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rgbClr val="FDF5F1"/>
              </a:solidFill>
            </a:rPr>
            <a:t>B</a:t>
          </a:r>
          <a:r>
            <a:rPr lang="tr-TR" sz="3200" kern="1200" dirty="0" smtClean="0"/>
            <a:t>esinlerin muhafazasın</a:t>
          </a:r>
        </a:p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da, paketleme malzemesi</a:t>
          </a:r>
          <a:endParaRPr lang="tr-TR" sz="3200" kern="1200" dirty="0"/>
        </a:p>
      </dsp:txBody>
      <dsp:txXfrm>
        <a:off x="234801" y="0"/>
        <a:ext cx="2431107" cy="2450235"/>
      </dsp:txXfrm>
    </dsp:sp>
    <dsp:sp modelId="{B921AAE8-FF50-45CD-BCF4-9DB6F9C1680F}">
      <dsp:nvSpPr>
        <dsp:cNvPr id="0" name=""/>
        <dsp:cNvSpPr/>
      </dsp:nvSpPr>
      <dsp:spPr>
        <a:xfrm>
          <a:off x="2899246" y="55874"/>
          <a:ext cx="2431107" cy="2345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err="1" smtClean="0">
              <a:solidFill>
                <a:srgbClr val="FFFF00"/>
              </a:solidFill>
            </a:rPr>
            <a:t>Melamin</a:t>
          </a:r>
          <a:endParaRPr lang="tr-TR" sz="3200" kern="1200" dirty="0" smtClean="0">
            <a:solidFill>
              <a:srgbClr val="FFFF00"/>
            </a:solidFill>
          </a:endParaRPr>
        </a:p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Bardak ve çeşitli kaplar</a:t>
          </a:r>
          <a:endParaRPr lang="tr-TR" sz="3200" kern="1200" dirty="0"/>
        </a:p>
      </dsp:txBody>
      <dsp:txXfrm>
        <a:off x="2899246" y="55874"/>
        <a:ext cx="2431107" cy="2345430"/>
      </dsp:txXfrm>
    </dsp:sp>
    <dsp:sp modelId="{F8180E29-9E2A-4380-8D86-49D8AFC16D72}">
      <dsp:nvSpPr>
        <dsp:cNvPr id="0" name=""/>
        <dsp:cNvSpPr/>
      </dsp:nvSpPr>
      <dsp:spPr>
        <a:xfrm>
          <a:off x="5573464" y="55874"/>
          <a:ext cx="2431107" cy="2345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rgbClr val="FFFF00"/>
              </a:solidFill>
            </a:rPr>
            <a:t>Fiberglas</a:t>
          </a:r>
        </a:p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Çeşitli kutular ve tepsiler</a:t>
          </a:r>
          <a:endParaRPr lang="tr-TR" sz="3200" kern="1200" dirty="0"/>
        </a:p>
      </dsp:txBody>
      <dsp:txXfrm>
        <a:off x="5573464" y="55874"/>
        <a:ext cx="2431107" cy="2345430"/>
      </dsp:txXfrm>
    </dsp:sp>
    <dsp:sp modelId="{02E35BF9-D336-4E05-BB48-B8344FE46171}">
      <dsp:nvSpPr>
        <dsp:cNvPr id="0" name=""/>
        <dsp:cNvSpPr/>
      </dsp:nvSpPr>
      <dsp:spPr>
        <a:xfrm>
          <a:off x="225028" y="2696818"/>
          <a:ext cx="2431107" cy="1941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err="1" smtClean="0">
              <a:solidFill>
                <a:srgbClr val="FFFF00"/>
              </a:solidFill>
            </a:rPr>
            <a:t>Fenolikler</a:t>
          </a:r>
          <a:endParaRPr lang="tr-TR" sz="3200" kern="1200" dirty="0" smtClean="0">
            <a:solidFill>
              <a:srgbClr val="FFFF00"/>
            </a:solidFill>
          </a:endParaRPr>
        </a:p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Tepsi ve küvetler</a:t>
          </a:r>
          <a:endParaRPr lang="tr-TR" sz="3200" kern="1200" dirty="0"/>
        </a:p>
      </dsp:txBody>
      <dsp:txXfrm>
        <a:off x="225028" y="2696818"/>
        <a:ext cx="2431107" cy="1941088"/>
      </dsp:txXfrm>
    </dsp:sp>
    <dsp:sp modelId="{C08903F3-4317-4BEC-BA29-DE94054CCFE5}">
      <dsp:nvSpPr>
        <dsp:cNvPr id="0" name=""/>
        <dsp:cNvSpPr/>
      </dsp:nvSpPr>
      <dsp:spPr>
        <a:xfrm>
          <a:off x="2889546" y="2721965"/>
          <a:ext cx="2431107" cy="19159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rgbClr val="FFFF00"/>
              </a:solidFill>
            </a:rPr>
            <a:t>Polietilen</a:t>
          </a:r>
        </a:p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Depo küvetleri ve büyük taslar</a:t>
          </a:r>
          <a:endParaRPr lang="tr-TR" sz="3200" kern="1200" dirty="0"/>
        </a:p>
      </dsp:txBody>
      <dsp:txXfrm>
        <a:off x="2889546" y="2721965"/>
        <a:ext cx="2431107" cy="1915941"/>
      </dsp:txXfrm>
    </dsp:sp>
    <dsp:sp modelId="{46446179-9F69-4DA2-97EE-08E51BD1CE06}">
      <dsp:nvSpPr>
        <dsp:cNvPr id="0" name=""/>
        <dsp:cNvSpPr/>
      </dsp:nvSpPr>
      <dsp:spPr>
        <a:xfrm>
          <a:off x="5573464" y="2696818"/>
          <a:ext cx="2431107" cy="1941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err="1" smtClean="0">
              <a:solidFill>
                <a:srgbClr val="FFFF00"/>
              </a:solidFill>
            </a:rPr>
            <a:t>Polipropilen</a:t>
          </a:r>
          <a:endParaRPr lang="tr-TR" sz="3200" kern="1200" dirty="0" smtClean="0">
            <a:solidFill>
              <a:srgbClr val="FFFF00"/>
            </a:solidFill>
          </a:endParaRPr>
        </a:p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Bulaşık yıkama kapları</a:t>
          </a:r>
          <a:endParaRPr lang="tr-TR" sz="3200" kern="1200" dirty="0"/>
        </a:p>
      </dsp:txBody>
      <dsp:txXfrm>
        <a:off x="5573464" y="2696818"/>
        <a:ext cx="2431107" cy="19410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4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4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4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14E6A06-53CC-4FBD-87D3-92D69ECB838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6657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6657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2E5E0-1204-46E9-B2A5-E365A046307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831EF-C6BF-4B5B-A982-5BB7C47BE18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D6287-89CE-4F75-B040-6CBDC88A7D5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57164-7515-4E00-82BC-15154B74D0B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96965-175B-40B4-BEF4-A246B1A1C0C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B4A7D-1A54-4EDD-B8DE-BD93D73C2A6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599BF-F6B3-4461-897A-5ED7D5B3E5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DC0DE-F429-4171-BEE8-560577EC76C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4F8B4-82F7-4E47-A45C-E401099092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3DD5E-D81E-4361-9AD3-00D60EB4946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56166-6B8C-4F0D-89F3-0F1949C3C27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A5C257D-6FB6-4144-9EF7-F05F9C18D26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554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54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54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54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54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sp>
          <p:nvSpPr>
            <p:cNvPr id="6554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6554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6554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6555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555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55" r:id="rId1"/>
    <p:sldLayoutId id="2147484145" r:id="rId2"/>
    <p:sldLayoutId id="2147484146" r:id="rId3"/>
    <p:sldLayoutId id="2147484147" r:id="rId4"/>
    <p:sldLayoutId id="2147484148" r:id="rId5"/>
    <p:sldLayoutId id="2147484149" r:id="rId6"/>
    <p:sldLayoutId id="2147484150" r:id="rId7"/>
    <p:sldLayoutId id="2147484151" r:id="rId8"/>
    <p:sldLayoutId id="2147484152" r:id="rId9"/>
    <p:sldLayoutId id="2147484153" r:id="rId10"/>
    <p:sldLayoutId id="2147484154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ctrTitle" sz="quarter"/>
          </p:nvPr>
        </p:nvSpPr>
        <p:spPr>
          <a:xfrm>
            <a:off x="0" y="1736725"/>
            <a:ext cx="8893175" cy="3205163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00CC66"/>
                </a:solidFill>
              </a:rPr>
              <a:t>MUTFAK</a:t>
            </a:r>
            <a:br>
              <a:rPr lang="tr-TR" dirty="0" smtClean="0">
                <a:solidFill>
                  <a:srgbClr val="00CC66"/>
                </a:solidFill>
              </a:rPr>
            </a:br>
            <a:r>
              <a:rPr lang="tr-TR" dirty="0" smtClean="0">
                <a:solidFill>
                  <a:srgbClr val="00CC66"/>
                </a:solidFill>
              </a:rPr>
              <a:t> ARAÇ-GEREÇLERİ</a:t>
            </a:r>
            <a:endParaRPr lang="tr-TR" dirty="0">
              <a:solidFill>
                <a:srgbClr val="00CC6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Dizayn</a:t>
            </a:r>
            <a:endParaRPr lang="tr-TR" dirty="0">
              <a:solidFill>
                <a:srgbClr val="FFFF00"/>
              </a:solidFill>
            </a:endParaRP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0" y="1340768"/>
          <a:ext cx="91440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800"/>
          </a:xfrm>
        </p:spPr>
        <p:txBody>
          <a:bodyPr/>
          <a:lstStyle/>
          <a:p>
            <a:pPr>
              <a:defRPr/>
            </a:pPr>
            <a:r>
              <a:rPr lang="tr-TR" sz="4000" dirty="0" smtClean="0">
                <a:solidFill>
                  <a:srgbClr val="FFFF00"/>
                </a:solidFill>
              </a:rPr>
              <a:t>Araç-gereç/ Ekipman Materyalleri</a:t>
            </a:r>
            <a:endParaRPr lang="tr-TR" sz="4000" dirty="0">
              <a:solidFill>
                <a:srgbClr val="FFFF00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268760"/>
          <a:ext cx="8229600" cy="4857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Bakır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8" name="7 İçerik Yer Tutucusu"/>
          <p:cNvSpPr>
            <a:spLocks noGrp="1"/>
          </p:cNvSpPr>
          <p:nvPr>
            <p:ph sz="half" idx="2"/>
          </p:nvPr>
        </p:nvSpPr>
        <p:spPr>
          <a:xfrm>
            <a:off x="323850" y="1341438"/>
            <a:ext cx="3527425" cy="4784725"/>
          </a:xfrm>
        </p:spPr>
        <p:txBody>
          <a:bodyPr/>
          <a:lstStyle/>
          <a:p>
            <a:pPr algn="just">
              <a:defRPr/>
            </a:pPr>
            <a:r>
              <a:rPr lang="tr-TR" sz="3200" dirty="0" smtClean="0"/>
              <a:t>Isı geçirgenliği yüksek.</a:t>
            </a:r>
          </a:p>
          <a:p>
            <a:pPr algn="just">
              <a:defRPr/>
            </a:pPr>
            <a:r>
              <a:rPr lang="tr-TR" sz="3200" dirty="0" smtClean="0"/>
              <a:t>Isıyı besine hızlı –düzenli iletir.</a:t>
            </a:r>
          </a:p>
          <a:p>
            <a:pPr algn="just">
              <a:defRPr/>
            </a:pPr>
            <a:r>
              <a:rPr lang="tr-TR" sz="3200" dirty="0" smtClean="0"/>
              <a:t>Paslanmaz, kolay delinmez.</a:t>
            </a:r>
            <a:endParaRPr lang="tr-TR" sz="3200" dirty="0"/>
          </a:p>
        </p:txBody>
      </p:sp>
      <p:sp>
        <p:nvSpPr>
          <p:cNvPr id="10" name="9 İçerik Yer Tutucusu"/>
          <p:cNvSpPr>
            <a:spLocks noGrp="1"/>
          </p:cNvSpPr>
          <p:nvPr>
            <p:ph sz="quarter" idx="4"/>
          </p:nvPr>
        </p:nvSpPr>
        <p:spPr>
          <a:xfrm>
            <a:off x="4645025" y="1268413"/>
            <a:ext cx="4319588" cy="4857750"/>
          </a:xfrm>
        </p:spPr>
        <p:txBody>
          <a:bodyPr/>
          <a:lstStyle/>
          <a:p>
            <a:pPr algn="just">
              <a:defRPr/>
            </a:pPr>
            <a:r>
              <a:rPr lang="tr-TR" sz="3200" dirty="0" smtClean="0"/>
              <a:t>Çabuk kararır.</a:t>
            </a:r>
          </a:p>
          <a:p>
            <a:pPr algn="just">
              <a:defRPr/>
            </a:pPr>
            <a:r>
              <a:rPr lang="tr-TR" sz="3200" dirty="0" smtClean="0"/>
              <a:t>Açıkta kalınca siyahımsı yeşil renkli lekeler olur  (bakır karbonat).</a:t>
            </a:r>
          </a:p>
          <a:p>
            <a:pPr algn="just">
              <a:defRPr/>
            </a:pPr>
            <a:r>
              <a:rPr lang="tr-TR" sz="3200" dirty="0" smtClean="0"/>
              <a:t>Kalaylamak gerekir.</a:t>
            </a:r>
          </a:p>
          <a:p>
            <a:pPr algn="just">
              <a:defRPr/>
            </a:pPr>
            <a:r>
              <a:rPr lang="tr-TR" sz="3200" dirty="0" smtClean="0"/>
              <a:t>Asitli yiyecekler pişirmemelidir.</a:t>
            </a:r>
          </a:p>
          <a:p>
            <a:pPr algn="just">
              <a:defRPr/>
            </a:pPr>
            <a:r>
              <a:rPr lang="tr-TR" sz="3200" dirty="0" smtClean="0"/>
              <a:t>Isı kalayı gevşettiğinden boşken ısıtılmaz</a:t>
            </a:r>
          </a:p>
          <a:p>
            <a:pPr algn="just">
              <a:defRPr/>
            </a:pPr>
            <a:endParaRPr lang="tr-TR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FFFF00"/>
                </a:solidFill>
              </a:rPr>
              <a:t>Bakır araç-gereçlerin temizliği</a:t>
            </a:r>
            <a:br>
              <a:rPr lang="tr-TR" dirty="0" smtClean="0">
                <a:solidFill>
                  <a:srgbClr val="FFFF00"/>
                </a:solidFill>
              </a:rPr>
            </a:b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550" y="1196975"/>
            <a:ext cx="7416800" cy="5472113"/>
          </a:xfrm>
        </p:spPr>
        <p:txBody>
          <a:bodyPr/>
          <a:lstStyle/>
          <a:p>
            <a:pPr algn="just">
              <a:defRPr/>
            </a:pPr>
            <a:r>
              <a:rPr lang="tr-TR" sz="3800" dirty="0" smtClean="0"/>
              <a:t>Kalaylı iç yüzeyler kesinlikle ovulmamalıdır.</a:t>
            </a:r>
          </a:p>
          <a:p>
            <a:pPr algn="just">
              <a:defRPr/>
            </a:pPr>
            <a:r>
              <a:rPr lang="tr-TR" sz="3800" dirty="0" smtClean="0"/>
              <a:t>Sabunlu sıcak su ile yıkanmalıdır.</a:t>
            </a:r>
          </a:p>
          <a:p>
            <a:pPr algn="just">
              <a:defRPr/>
            </a:pPr>
            <a:r>
              <a:rPr lang="tr-TR" sz="3800" dirty="0" smtClean="0"/>
              <a:t>Dış yüzey uygun ticari temizleyici ile veya sirke-tuz karışımı ile temizlenmelidir.</a:t>
            </a:r>
          </a:p>
          <a:p>
            <a:pPr algn="just">
              <a:defRPr/>
            </a:pPr>
            <a:r>
              <a:rPr lang="tr-TR" sz="3800" dirty="0" smtClean="0"/>
              <a:t>Kalaylama işlemi ihmal edilmemelidir.</a:t>
            </a:r>
            <a:endParaRPr lang="tr-TR" sz="3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Alüminyum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sz="3600" dirty="0" smtClean="0"/>
              <a:t>Ucuz</a:t>
            </a:r>
          </a:p>
          <a:p>
            <a:pPr algn="just">
              <a:defRPr/>
            </a:pPr>
            <a:r>
              <a:rPr lang="tr-TR" sz="3600" dirty="0" smtClean="0"/>
              <a:t>Hafif</a:t>
            </a:r>
          </a:p>
          <a:p>
            <a:pPr algn="just">
              <a:defRPr/>
            </a:pPr>
            <a:r>
              <a:rPr lang="tr-TR" sz="3600" dirty="0" smtClean="0"/>
              <a:t>Isıyı iyi iletir</a:t>
            </a:r>
          </a:p>
          <a:p>
            <a:pPr algn="just">
              <a:defRPr/>
            </a:pPr>
            <a:r>
              <a:rPr lang="tr-TR" sz="3600" dirty="0" smtClean="0"/>
              <a:t>Temizlemesi kolay</a:t>
            </a:r>
          </a:p>
          <a:p>
            <a:pPr algn="just">
              <a:defRPr/>
            </a:pPr>
            <a:r>
              <a:rPr lang="tr-TR" sz="3600" dirty="0" smtClean="0"/>
              <a:t>Paslanmaz</a:t>
            </a:r>
          </a:p>
          <a:p>
            <a:pPr algn="just">
              <a:defRPr/>
            </a:pPr>
            <a:r>
              <a:rPr lang="tr-TR" sz="3600" dirty="0" smtClean="0"/>
              <a:t>Yüksek ısıda basınca dayanıklı</a:t>
            </a:r>
            <a:endParaRPr lang="tr-TR" sz="3600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>
              <a:defRPr/>
            </a:pPr>
            <a:r>
              <a:rPr lang="tr-TR" sz="3200" dirty="0" smtClean="0"/>
              <a:t>Asit ve alkaliden etkilenir.</a:t>
            </a:r>
          </a:p>
          <a:p>
            <a:pPr algn="just">
              <a:defRPr/>
            </a:pPr>
            <a:r>
              <a:rPr lang="tr-TR" sz="3200" dirty="0" smtClean="0"/>
              <a:t>İnce alüminyum kaplar aşırı sıcak ürünlerde delinir-eğilir</a:t>
            </a:r>
          </a:p>
          <a:p>
            <a:pPr algn="just">
              <a:defRPr/>
            </a:pPr>
            <a:r>
              <a:rPr lang="tr-TR" sz="3200" dirty="0" smtClean="0"/>
              <a:t>Çırpma teli kullanılarak bir iş yapılırsa kararma oluşur.</a:t>
            </a:r>
            <a:endParaRPr lang="tr-TR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Alüminyum araç-gereçlerin temizliği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sz="4000" dirty="0" smtClean="0"/>
              <a:t>Sabunlu sıcak su ile yıkanmalıdırlar.</a:t>
            </a:r>
          </a:p>
          <a:p>
            <a:pPr algn="just">
              <a:defRPr/>
            </a:pPr>
            <a:r>
              <a:rPr lang="tr-TR" sz="4000" dirty="0" smtClean="0"/>
              <a:t>Kararmalara karşı alüminyum pamuğu, sirke veya limon kullanılabilir.</a:t>
            </a:r>
          </a:p>
          <a:p>
            <a:pPr algn="just">
              <a:buFont typeface="Wingdings" pitchFamily="2" charset="2"/>
              <a:buNone/>
              <a:defRPr/>
            </a:pPr>
            <a:endParaRPr lang="tr-TR" sz="4000" dirty="0" smtClean="0"/>
          </a:p>
          <a:p>
            <a:pPr algn="just">
              <a:defRPr/>
            </a:pPr>
            <a:r>
              <a:rPr lang="tr-TR" sz="4000" dirty="0" smtClean="0"/>
              <a:t>En çok tencere, fırın tepsisi ve büyük kazanlarda kullanılır.</a:t>
            </a:r>
            <a:endParaRPr lang="tr-TR" sz="4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Dökme ve Levha Demir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060575"/>
            <a:ext cx="4038600" cy="4065588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Sağlam ve dayanıklı</a:t>
            </a:r>
          </a:p>
          <a:p>
            <a:pPr algn="just">
              <a:defRPr/>
            </a:pPr>
            <a:r>
              <a:rPr lang="tr-TR" sz="3600" dirty="0" smtClean="0"/>
              <a:t>Uzun süre ısıyı korur</a:t>
            </a:r>
            <a:endParaRPr lang="tr-TR" sz="3600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>
          <a:xfrm>
            <a:off x="4648200" y="2205038"/>
            <a:ext cx="4038600" cy="3921125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Isı iletimi zayıftır</a:t>
            </a:r>
          </a:p>
          <a:p>
            <a:pPr algn="just">
              <a:defRPr/>
            </a:pPr>
            <a:r>
              <a:rPr lang="tr-TR" sz="3600" dirty="0" smtClean="0"/>
              <a:t>Ağır-sert-kolay kırılır</a:t>
            </a:r>
          </a:p>
          <a:p>
            <a:pPr algn="just">
              <a:defRPr/>
            </a:pPr>
            <a:r>
              <a:rPr lang="tr-TR" sz="3600" dirty="0" smtClean="0"/>
              <a:t>Gözeneklidir</a:t>
            </a:r>
          </a:p>
          <a:p>
            <a:pPr algn="just">
              <a:defRPr/>
            </a:pPr>
            <a:r>
              <a:rPr lang="tr-TR" sz="3600" dirty="0" smtClean="0"/>
              <a:t>Paslanır</a:t>
            </a:r>
            <a:endParaRPr lang="tr-TR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Demir araç-gereçlerin temizliği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650" y="1600200"/>
            <a:ext cx="7704138" cy="4852988"/>
          </a:xfrm>
        </p:spPr>
        <p:txBody>
          <a:bodyPr/>
          <a:lstStyle/>
          <a:p>
            <a:pPr algn="just">
              <a:defRPr/>
            </a:pPr>
            <a:r>
              <a:rPr lang="tr-TR" sz="4000" dirty="0" smtClean="0"/>
              <a:t>Sıcak sabunlu su ile yıkanır.</a:t>
            </a:r>
          </a:p>
          <a:p>
            <a:pPr algn="just">
              <a:defRPr/>
            </a:pPr>
            <a:r>
              <a:rPr lang="tr-TR" sz="4000" dirty="0" smtClean="0"/>
              <a:t>Sert kıllı fırça kullanılabilir</a:t>
            </a:r>
          </a:p>
          <a:p>
            <a:pPr algn="just">
              <a:defRPr/>
            </a:pPr>
            <a:r>
              <a:rPr lang="tr-TR" sz="4000" dirty="0" smtClean="0"/>
              <a:t>İyice kurulanmalı ve yağlanarak yerine kaldırılmalıdır</a:t>
            </a:r>
            <a:r>
              <a:rPr lang="tr-TR" sz="4000" dirty="0" smtClean="0"/>
              <a:t>.</a:t>
            </a:r>
            <a:endParaRPr lang="tr-TR" sz="4000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Izgaralarda, tavalarda, fırınlarda kullanılan  materyaldir.</a:t>
            </a:r>
            <a:endParaRPr lang="tr-TR" sz="4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Paslanmaz Çelik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457200" y="1196975"/>
            <a:ext cx="8507413" cy="5661025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Yumuşak demire karbon ilave ederek veya ham demirden karbon uzaklaştırılarak elde edilir.</a:t>
            </a:r>
          </a:p>
          <a:p>
            <a:pPr algn="just">
              <a:defRPr/>
            </a:pPr>
            <a:r>
              <a:rPr lang="tr-TR" sz="3600" dirty="0" smtClean="0"/>
              <a:t>Sertleştirilmiş demirdir.</a:t>
            </a:r>
          </a:p>
          <a:p>
            <a:pPr algn="just">
              <a:defRPr/>
            </a:pPr>
            <a:r>
              <a:rPr lang="tr-TR" sz="3600" dirty="0" smtClean="0"/>
              <a:t>Ergitilmiş çeliğe %11.5 krom ilave edilerek paslanmaz çelik elde edilir. Krom sağlamlık ve korozyona karşı dayanıklılık sağlar</a:t>
            </a:r>
          </a:p>
          <a:p>
            <a:pPr algn="just">
              <a:defRPr/>
            </a:pPr>
            <a:r>
              <a:rPr lang="tr-TR" sz="3600" dirty="0" smtClean="0"/>
              <a:t>İyi kaliteli çeliğe nikel eklenir ve parlaklık sağlar</a:t>
            </a:r>
            <a:endParaRPr lang="tr-TR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şağı Ok Belirtme Çizgisi"/>
          <p:cNvSpPr/>
          <p:nvPr/>
        </p:nvSpPr>
        <p:spPr bwMode="auto">
          <a:xfrm>
            <a:off x="250825" y="333375"/>
            <a:ext cx="8893175" cy="1489075"/>
          </a:xfrm>
          <a:prstGeom prst="downArrow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4800" dirty="0">
                <a:solidFill>
                  <a:srgbClr val="FFFF00"/>
                </a:solidFill>
                <a:latin typeface="+mn-lt"/>
              </a:rPr>
              <a:t>EN KALİTELİ ÇELİK</a:t>
            </a:r>
          </a:p>
        </p:txBody>
      </p:sp>
      <p:graphicFrame>
        <p:nvGraphicFramePr>
          <p:cNvPr id="5" name="4 Diyagram"/>
          <p:cNvGraphicFramePr/>
          <p:nvPr/>
        </p:nvGraphicFramePr>
        <p:xfrm>
          <a:off x="827584" y="2132856"/>
          <a:ext cx="7272808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>
                <a:cs typeface="Times New Roman" pitchFamily="18" charset="0"/>
              </a:rPr>
              <a:t>Ticari mutfaklarda birçok araç-gereç bulunmaktadır. Çünkü bu tip mutfaklarda depolama, hazırlama, pişirme, servis gibi çok kapsamlı işlerin yapıldığı bölümler vardır.</a:t>
            </a:r>
          </a:p>
          <a:p>
            <a:pPr algn="just">
              <a:buFont typeface="Wingdings" pitchFamily="2" charset="2"/>
              <a:buNone/>
              <a:defRPr/>
            </a:pPr>
            <a:endParaRPr lang="tr-TR" sz="3600" dirty="0" smtClean="0">
              <a:cs typeface="Times New Roman" pitchFamily="18" charset="0"/>
            </a:endParaRPr>
          </a:p>
          <a:p>
            <a:pPr marL="0" indent="0" algn="just">
              <a:defRPr/>
            </a:pPr>
            <a:r>
              <a:rPr lang="tr-TR" sz="3600" dirty="0" smtClean="0">
                <a:cs typeface="Times New Roman" pitchFamily="18" charset="0"/>
              </a:rPr>
              <a:t> Araç-gerecin seçiminde dikkat edilmesi  </a:t>
            </a:r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tr-TR" sz="3600" dirty="0" smtClean="0">
                <a:cs typeface="Times New Roman" pitchFamily="18" charset="0"/>
              </a:rPr>
              <a:t>   gereken   kriterler vardır.</a:t>
            </a:r>
            <a:endParaRPr lang="tr-TR" sz="3600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Paslanmaz Çelik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sz="3200" dirty="0" smtClean="0"/>
              <a:t>Sağlam-dayanıklı</a:t>
            </a:r>
          </a:p>
          <a:p>
            <a:pPr algn="just">
              <a:defRPr/>
            </a:pPr>
            <a:r>
              <a:rPr lang="tr-TR" sz="3200" dirty="0" smtClean="0"/>
              <a:t>Bakımı-temizliği kolay</a:t>
            </a:r>
          </a:p>
          <a:p>
            <a:pPr algn="just">
              <a:defRPr/>
            </a:pPr>
            <a:r>
              <a:rPr lang="tr-TR" sz="3200" dirty="0" smtClean="0"/>
              <a:t>Asit ve alkaliden etkilenmez</a:t>
            </a:r>
          </a:p>
          <a:p>
            <a:pPr algn="just">
              <a:defRPr/>
            </a:pPr>
            <a:r>
              <a:rPr lang="tr-TR" sz="3200" dirty="0" smtClean="0"/>
              <a:t>Ovmalarla çizilmez</a:t>
            </a:r>
          </a:p>
          <a:p>
            <a:pPr algn="just">
              <a:defRPr/>
            </a:pPr>
            <a:r>
              <a:rPr lang="tr-TR" sz="3200" dirty="0" smtClean="0"/>
              <a:t>Yemek saklamada en iyidir.</a:t>
            </a:r>
          </a:p>
          <a:p>
            <a:pPr algn="just">
              <a:defRPr/>
            </a:pPr>
            <a:r>
              <a:rPr lang="tr-TR" sz="3200" dirty="0" smtClean="0"/>
              <a:t>Hijyeniktir.</a:t>
            </a:r>
            <a:endParaRPr lang="tr-TR" sz="3200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>
              <a:defRPr/>
            </a:pPr>
            <a:r>
              <a:rPr lang="tr-TR" sz="3200" dirty="0" smtClean="0"/>
              <a:t>Pahalıdır</a:t>
            </a:r>
          </a:p>
          <a:p>
            <a:pPr algn="just">
              <a:defRPr/>
            </a:pPr>
            <a:r>
              <a:rPr lang="tr-TR" sz="3200" dirty="0" smtClean="0"/>
              <a:t>Isı iletimi iyi değildir. Genellikle pişirme kaplarının dibine kalınca bakır veya alüminyum konulur.</a:t>
            </a:r>
          </a:p>
          <a:p>
            <a:pPr algn="just">
              <a:defRPr/>
            </a:pPr>
            <a:endParaRPr lang="tr-TR" sz="3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Paslanmaz çelik araç-gereçlerin temizliği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sz="4000" dirty="0" smtClean="0"/>
              <a:t>Sabunlu sıcak su ile yıkanır.</a:t>
            </a:r>
          </a:p>
          <a:p>
            <a:pPr algn="just">
              <a:defRPr/>
            </a:pPr>
            <a:r>
              <a:rPr lang="tr-TR" sz="4000" dirty="0" smtClean="0"/>
              <a:t>Sert kıllı fırça kullanılabilir.</a:t>
            </a:r>
          </a:p>
          <a:p>
            <a:pPr algn="just">
              <a:buFont typeface="Wingdings" pitchFamily="2" charset="2"/>
              <a:buNone/>
              <a:defRPr/>
            </a:pPr>
            <a:endParaRPr lang="tr-TR" sz="4000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Lavabo ve tezgahlarda, tencerelerde,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hazırlama ve saklama kaplarında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kullanılmaktadır.</a:t>
            </a:r>
            <a:endParaRPr lang="tr-TR" sz="4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Gümüş Kaplama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8" name="7 İçerik Yer Tutucusu"/>
          <p:cNvSpPr>
            <a:spLocks noGrp="1"/>
          </p:cNvSpPr>
          <p:nvPr>
            <p:ph sz="half" idx="1"/>
          </p:nvPr>
        </p:nvSpPr>
        <p:spPr>
          <a:xfrm>
            <a:off x="457200" y="1268413"/>
            <a:ext cx="3754438" cy="1873250"/>
          </a:xfrm>
        </p:spPr>
        <p:txBody>
          <a:bodyPr/>
          <a:lstStyle/>
          <a:p>
            <a:pPr algn="just">
              <a:defRPr/>
            </a:pPr>
            <a:r>
              <a:rPr lang="tr-TR" sz="3200" dirty="0" smtClean="0"/>
              <a:t>Isı iletimi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200" dirty="0" smtClean="0"/>
              <a:t>    mükemmeldir.</a:t>
            </a:r>
            <a:endParaRPr lang="tr-TR" sz="3200" dirty="0"/>
          </a:p>
        </p:txBody>
      </p:sp>
      <p:sp>
        <p:nvSpPr>
          <p:cNvPr id="9" name="8 İçerik Yer Tutucusu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4038600" cy="1871663"/>
          </a:xfrm>
        </p:spPr>
        <p:txBody>
          <a:bodyPr/>
          <a:lstStyle/>
          <a:p>
            <a:pPr algn="just">
              <a:defRPr/>
            </a:pPr>
            <a:r>
              <a:rPr lang="tr-TR" sz="3200" dirty="0" smtClean="0"/>
              <a:t>Çok pahalıdır.</a:t>
            </a:r>
          </a:p>
          <a:p>
            <a:pPr algn="just">
              <a:defRPr/>
            </a:pPr>
            <a:r>
              <a:rPr lang="tr-TR" sz="3200" dirty="0" smtClean="0"/>
              <a:t>Kolay  lekelenir. sürekli bakım yapılmalıdır.</a:t>
            </a:r>
            <a:endParaRPr lang="tr-TR" sz="3200" dirty="0"/>
          </a:p>
        </p:txBody>
      </p:sp>
      <p:sp>
        <p:nvSpPr>
          <p:cNvPr id="10" name="9 Dikdörtgen"/>
          <p:cNvSpPr/>
          <p:nvPr/>
        </p:nvSpPr>
        <p:spPr bwMode="auto">
          <a:xfrm>
            <a:off x="323850" y="3284538"/>
            <a:ext cx="8569325" cy="338455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just">
              <a:defRPr/>
            </a:pPr>
            <a:r>
              <a:rPr lang="tr-T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tr-TR" sz="3200" dirty="0">
                <a:solidFill>
                  <a:schemeClr val="bg2"/>
                </a:solidFill>
                <a:latin typeface="+mn-lt"/>
              </a:rPr>
              <a:t>Genellikle servis araç-gereçleri olarak kullanılır.</a:t>
            </a:r>
          </a:p>
          <a:p>
            <a:pPr algn="just">
              <a:defRPr/>
            </a:pPr>
            <a:r>
              <a:rPr lang="tr-TR" sz="3200" dirty="0">
                <a:solidFill>
                  <a:schemeClr val="bg2"/>
                </a:solidFill>
                <a:latin typeface="+mn-lt"/>
              </a:rPr>
              <a:t> Her kullanımdan sonra; önce sıcak sabunlu, sodalı </a:t>
            </a:r>
          </a:p>
          <a:p>
            <a:pPr algn="just">
              <a:defRPr/>
            </a:pPr>
            <a:r>
              <a:rPr lang="tr-TR" sz="3200" dirty="0">
                <a:solidFill>
                  <a:schemeClr val="bg2"/>
                </a:solidFill>
                <a:latin typeface="+mn-lt"/>
              </a:rPr>
              <a:t>suda özel yumuşak fırça ile yıkanıp, bol su ile </a:t>
            </a:r>
          </a:p>
          <a:p>
            <a:pPr algn="just">
              <a:defRPr/>
            </a:pPr>
            <a:r>
              <a:rPr lang="tr-TR" sz="3200" dirty="0">
                <a:solidFill>
                  <a:schemeClr val="bg2"/>
                </a:solidFill>
                <a:latin typeface="+mn-lt"/>
              </a:rPr>
              <a:t>durulanmalı ve kurulanmalıdır.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Emaye Kaplama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684213" y="1600200"/>
            <a:ext cx="3527425" cy="4708525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Asit ve alkali yiyeceklerden etkilenmez</a:t>
            </a:r>
          </a:p>
          <a:p>
            <a:pPr algn="just">
              <a:defRPr/>
            </a:pPr>
            <a:r>
              <a:rPr lang="tr-TR" sz="3600" dirty="0" smtClean="0"/>
              <a:t>Yiyeceklere renk ve koku vermez</a:t>
            </a:r>
          </a:p>
          <a:p>
            <a:pPr algn="just">
              <a:defRPr/>
            </a:pPr>
            <a:r>
              <a:rPr lang="tr-TR" sz="3600" dirty="0" smtClean="0"/>
              <a:t>Isı kaynağında uzaklaştırılsa da ısıyı korur.</a:t>
            </a:r>
            <a:endParaRPr lang="tr-TR" sz="3600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>
          <a:xfrm>
            <a:off x="4859338" y="1600200"/>
            <a:ext cx="3827462" cy="4525963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Isı iletimi zayıftır.</a:t>
            </a:r>
          </a:p>
          <a:p>
            <a:pPr algn="just">
              <a:defRPr/>
            </a:pPr>
            <a:r>
              <a:rPr lang="tr-TR" sz="3600" dirty="0" smtClean="0"/>
              <a:t>Emaye kaplama çok kolay kazınır.</a:t>
            </a:r>
            <a:endParaRPr lang="tr-TR" sz="3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Emaye Kaplama araç-gereçlerin temizliği</a:t>
            </a:r>
            <a:endParaRPr lang="tr-TR" sz="3600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327650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Sabunlu sıcak su ile yıkanmalıdır.</a:t>
            </a:r>
          </a:p>
          <a:p>
            <a:pPr algn="just">
              <a:defRPr/>
            </a:pPr>
            <a:r>
              <a:rPr lang="tr-TR" sz="3600" dirty="0" smtClean="0"/>
              <a:t>Yumuşak kıllı fırça kullanılabilir.</a:t>
            </a:r>
          </a:p>
          <a:p>
            <a:pPr algn="just">
              <a:defRPr/>
            </a:pPr>
            <a:endParaRPr lang="tr-TR" sz="3600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Levha demir-çelik, dökme demir gibi metal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üzerine cam yapılı bir maddenin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kaplanmasıyla elde edilir.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Pişirme kapları, fırın, buzdolabı ve masa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yüzeylerinde kullanılır.</a:t>
            </a:r>
          </a:p>
          <a:p>
            <a:pPr algn="just">
              <a:buFont typeface="Wingdings" pitchFamily="2" charset="2"/>
              <a:buNone/>
              <a:defRPr/>
            </a:pPr>
            <a:endParaRPr lang="tr-TR" sz="3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Tahta ve Ahşap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83000" cy="4525963"/>
          </a:xfrm>
        </p:spPr>
        <p:txBody>
          <a:bodyPr/>
          <a:lstStyle/>
          <a:p>
            <a:pPr algn="just">
              <a:defRPr/>
            </a:pPr>
            <a:r>
              <a:rPr lang="tr-TR" sz="3200" dirty="0" smtClean="0"/>
              <a:t>Hafiftir</a:t>
            </a:r>
          </a:p>
          <a:p>
            <a:pPr algn="just">
              <a:defRPr/>
            </a:pPr>
            <a:r>
              <a:rPr lang="tr-TR" sz="3200" dirty="0" smtClean="0"/>
              <a:t>Çeşitli şekillere getirilebilir.</a:t>
            </a:r>
          </a:p>
          <a:p>
            <a:pPr algn="just">
              <a:defRPr/>
            </a:pPr>
            <a:r>
              <a:rPr lang="tr-TR" sz="3200" dirty="0" smtClean="0"/>
              <a:t>Estetik ve nispeten ekonomik bir materyaldir</a:t>
            </a:r>
          </a:p>
          <a:p>
            <a:pPr algn="just">
              <a:defRPr/>
            </a:pPr>
            <a:r>
              <a:rPr lang="tr-TR" sz="3200" dirty="0" smtClean="0"/>
              <a:t>Gürültüyü </a:t>
            </a:r>
            <a:r>
              <a:rPr lang="tr-TR" sz="3200" dirty="0" err="1" smtClean="0"/>
              <a:t>absorbe</a:t>
            </a:r>
            <a:r>
              <a:rPr lang="tr-TR" sz="3200" dirty="0" smtClean="0"/>
              <a:t> eder.</a:t>
            </a:r>
            <a:endParaRPr lang="tr-TR" sz="3200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>
              <a:defRPr/>
            </a:pPr>
            <a:r>
              <a:rPr lang="tr-TR" sz="3200" dirty="0" smtClean="0"/>
              <a:t>Nem çekicidir.</a:t>
            </a:r>
          </a:p>
          <a:p>
            <a:pPr algn="just">
              <a:defRPr/>
            </a:pPr>
            <a:r>
              <a:rPr lang="tr-TR" sz="3200" dirty="0" smtClean="0"/>
              <a:t>Çatlak ve yarıklar oluşabilir.</a:t>
            </a:r>
          </a:p>
          <a:p>
            <a:pPr algn="just">
              <a:defRPr/>
            </a:pPr>
            <a:r>
              <a:rPr lang="tr-TR" sz="3200" dirty="0" smtClean="0"/>
              <a:t>Bu iki özelliği nedeniyle sanitasyonda sorunlar yaratır.</a:t>
            </a:r>
            <a:endParaRPr lang="tr-TR" sz="3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4000" dirty="0" smtClean="0">
                <a:solidFill>
                  <a:srgbClr val="FFFF00"/>
                </a:solidFill>
              </a:rPr>
              <a:t>Tahta-ahşap araç-gereçlerin temizliği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sz="3600" dirty="0" smtClean="0"/>
              <a:t>Sabunlu ılık su ile yıkanır.</a:t>
            </a:r>
          </a:p>
          <a:p>
            <a:pPr algn="just">
              <a:defRPr/>
            </a:pPr>
            <a:r>
              <a:rPr lang="tr-TR" sz="3600" dirty="0" smtClean="0"/>
              <a:t>Sert kıllı fırça kullanılabilir.</a:t>
            </a:r>
          </a:p>
          <a:p>
            <a:pPr algn="just">
              <a:defRPr/>
            </a:pPr>
            <a:r>
              <a:rPr lang="tr-TR" sz="3600" dirty="0" smtClean="0"/>
              <a:t>Asla suda bekletme yapılmaz.</a:t>
            </a:r>
          </a:p>
          <a:p>
            <a:pPr algn="just">
              <a:defRPr/>
            </a:pPr>
            <a:endParaRPr lang="tr-TR" sz="3600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Dolapların, rafların, et ve sebze doğrama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tahtalarının, kaşıkların yapımında kullanılır.</a:t>
            </a:r>
            <a:endParaRPr lang="tr-TR" sz="3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Plastik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970338" cy="4525963"/>
          </a:xfrm>
        </p:spPr>
        <p:txBody>
          <a:bodyPr/>
          <a:lstStyle/>
          <a:p>
            <a:pPr algn="just">
              <a:defRPr/>
            </a:pPr>
            <a:r>
              <a:rPr lang="tr-TR" sz="3200" dirty="0" smtClean="0"/>
              <a:t>Değişik ve çok çeşitli formlarda bulunur.</a:t>
            </a:r>
          </a:p>
          <a:p>
            <a:pPr algn="just">
              <a:defRPr/>
            </a:pPr>
            <a:r>
              <a:rPr lang="tr-TR" sz="3200" dirty="0" smtClean="0"/>
              <a:t>Hafiftir.</a:t>
            </a:r>
          </a:p>
          <a:p>
            <a:pPr algn="just">
              <a:defRPr/>
            </a:pPr>
            <a:r>
              <a:rPr lang="tr-TR" sz="3200" dirty="0" smtClean="0"/>
              <a:t>Sağlamdır</a:t>
            </a:r>
          </a:p>
          <a:p>
            <a:pPr algn="just">
              <a:defRPr/>
            </a:pPr>
            <a:r>
              <a:rPr lang="tr-TR" sz="3200" dirty="0" smtClean="0"/>
              <a:t>Ucuzdur.</a:t>
            </a:r>
            <a:endParaRPr lang="tr-TR" sz="3200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>
              <a:defRPr/>
            </a:pPr>
            <a:r>
              <a:rPr lang="tr-TR" sz="3200" dirty="0" smtClean="0"/>
              <a:t>Yüksek ısılarda kullanılmaz. Endüstriyel mutfaklarda kullanımı sınırlıdır.</a:t>
            </a:r>
            <a:endParaRPr lang="tr-TR" sz="3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Farklı Plastik Formları</a:t>
            </a:r>
            <a:endParaRPr lang="tr-TR" dirty="0">
              <a:solidFill>
                <a:srgbClr val="FFFF00"/>
              </a:solidFill>
            </a:endParaRP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467544" y="1484784"/>
          <a:ext cx="8229600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Araç-gereç seçiminde kriterler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12" name="11 Oval"/>
          <p:cNvSpPr/>
          <p:nvPr/>
        </p:nvSpPr>
        <p:spPr bwMode="auto">
          <a:xfrm>
            <a:off x="2987675" y="3213100"/>
            <a:ext cx="3240088" cy="15113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3600" dirty="0">
                <a:solidFill>
                  <a:srgbClr val="FFFF00"/>
                </a:solidFill>
                <a:latin typeface="+mn-lt"/>
              </a:rPr>
              <a:t>Araç-gereç</a:t>
            </a:r>
          </a:p>
        </p:txBody>
      </p:sp>
      <p:cxnSp>
        <p:nvCxnSpPr>
          <p:cNvPr id="187396" name="13 Düz Ok Bağlayıcısı"/>
          <p:cNvCxnSpPr>
            <a:cxnSpLocks noChangeShapeType="1"/>
          </p:cNvCxnSpPr>
          <p:nvPr/>
        </p:nvCxnSpPr>
        <p:spPr bwMode="auto">
          <a:xfrm flipV="1">
            <a:off x="4356100" y="5661025"/>
            <a:ext cx="0" cy="7143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8" name="17 Aşağı Ok Belirtme Çizgisi"/>
          <p:cNvSpPr/>
          <p:nvPr/>
        </p:nvSpPr>
        <p:spPr bwMode="auto">
          <a:xfrm>
            <a:off x="3429000" y="1484313"/>
            <a:ext cx="2663825" cy="1728787"/>
          </a:xfrm>
          <a:prstGeom prst="downArrow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3600" dirty="0">
                <a:solidFill>
                  <a:srgbClr val="FFFF00"/>
                </a:solidFill>
                <a:latin typeface="+mn-lt"/>
              </a:rPr>
              <a:t>Gereksinim</a:t>
            </a:r>
          </a:p>
        </p:txBody>
      </p:sp>
      <p:sp>
        <p:nvSpPr>
          <p:cNvPr id="21" name="20 Sağ Ok Belirtme Çizgisi"/>
          <p:cNvSpPr/>
          <p:nvPr/>
        </p:nvSpPr>
        <p:spPr bwMode="auto">
          <a:xfrm>
            <a:off x="468313" y="2420938"/>
            <a:ext cx="2735262" cy="1417637"/>
          </a:xfrm>
          <a:prstGeom prst="rightArrow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3600" dirty="0">
                <a:solidFill>
                  <a:srgbClr val="FFFF00"/>
                </a:solidFill>
                <a:latin typeface="+mn-lt"/>
              </a:rPr>
              <a:t>Dizayn</a:t>
            </a:r>
          </a:p>
        </p:txBody>
      </p:sp>
      <p:sp>
        <p:nvSpPr>
          <p:cNvPr id="22" name="21 Sol Ok Belirtme Çizgisi"/>
          <p:cNvSpPr/>
          <p:nvPr/>
        </p:nvSpPr>
        <p:spPr bwMode="auto">
          <a:xfrm>
            <a:off x="6084888" y="2852738"/>
            <a:ext cx="2808287" cy="1223962"/>
          </a:xfrm>
          <a:prstGeom prst="leftArrow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3600" dirty="0">
                <a:solidFill>
                  <a:srgbClr val="FFFF00"/>
                </a:solidFill>
                <a:latin typeface="+mn-lt"/>
              </a:rPr>
              <a:t>Maliyet</a:t>
            </a:r>
          </a:p>
          <a:p>
            <a:pPr>
              <a:defRPr/>
            </a:pPr>
            <a:r>
              <a:rPr lang="tr-TR" sz="3600" dirty="0">
                <a:solidFill>
                  <a:srgbClr val="FFFF00"/>
                </a:solidFill>
                <a:latin typeface="+mn-lt"/>
              </a:rPr>
              <a:t>Bütçe</a:t>
            </a:r>
          </a:p>
        </p:txBody>
      </p:sp>
      <p:sp>
        <p:nvSpPr>
          <p:cNvPr id="24" name="23 Sağ Ok Belirtme Çizgisi"/>
          <p:cNvSpPr/>
          <p:nvPr/>
        </p:nvSpPr>
        <p:spPr bwMode="auto">
          <a:xfrm>
            <a:off x="179388" y="4149725"/>
            <a:ext cx="3168650" cy="1489075"/>
          </a:xfrm>
          <a:prstGeom prst="rightArrow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3600" dirty="0">
                <a:solidFill>
                  <a:srgbClr val="FFFF00"/>
                </a:solidFill>
                <a:latin typeface="+mn-lt"/>
              </a:rPr>
              <a:t>Fonksiyonellik</a:t>
            </a:r>
          </a:p>
          <a:p>
            <a:pPr>
              <a:defRPr/>
            </a:pPr>
            <a:r>
              <a:rPr lang="tr-TR" sz="3600" dirty="0">
                <a:solidFill>
                  <a:srgbClr val="FFFF00"/>
                </a:solidFill>
                <a:latin typeface="+mn-lt"/>
              </a:rPr>
              <a:t>Verimlilik</a:t>
            </a:r>
          </a:p>
        </p:txBody>
      </p:sp>
      <p:sp>
        <p:nvSpPr>
          <p:cNvPr id="25" name="24 Sol Ok Belirtme Çizgisi"/>
          <p:cNvSpPr/>
          <p:nvPr/>
        </p:nvSpPr>
        <p:spPr bwMode="auto">
          <a:xfrm>
            <a:off x="6011863" y="4365625"/>
            <a:ext cx="2736850" cy="1295400"/>
          </a:xfrm>
          <a:prstGeom prst="leftArrow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3600" dirty="0">
                <a:solidFill>
                  <a:srgbClr val="FFFF00"/>
                </a:solidFill>
                <a:latin typeface="+mn-lt"/>
              </a:rPr>
              <a:t>Bakım</a:t>
            </a:r>
          </a:p>
        </p:txBody>
      </p:sp>
      <p:sp>
        <p:nvSpPr>
          <p:cNvPr id="26" name="25 Yukarı Ok Belirtme Çizgisi"/>
          <p:cNvSpPr/>
          <p:nvPr/>
        </p:nvSpPr>
        <p:spPr bwMode="auto">
          <a:xfrm>
            <a:off x="3419475" y="4797425"/>
            <a:ext cx="2520950" cy="1849438"/>
          </a:xfrm>
          <a:prstGeom prst="upArrow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3600" dirty="0">
                <a:solidFill>
                  <a:srgbClr val="FFFF00"/>
                </a:solidFill>
                <a:latin typeface="+mn-lt"/>
              </a:rPr>
              <a:t>Sanitasyon</a:t>
            </a:r>
          </a:p>
          <a:p>
            <a:pPr>
              <a:defRPr/>
            </a:pPr>
            <a:r>
              <a:rPr lang="tr-TR" sz="3600" dirty="0">
                <a:solidFill>
                  <a:srgbClr val="FFFF00"/>
                </a:solidFill>
                <a:latin typeface="+mn-lt"/>
              </a:rPr>
              <a:t>Güvenlik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Gereksinim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Satın alınacak araç-gerecin yemek kalitesini istenen düzeye ulaştırabilecek mi?</a:t>
            </a:r>
          </a:p>
          <a:p>
            <a:pPr algn="just">
              <a:defRPr/>
            </a:pPr>
            <a:r>
              <a:rPr lang="tr-TR" sz="3600" dirty="0" smtClean="0"/>
              <a:t>İşçi ve malzeme maliyetini azaltacak mı?</a:t>
            </a:r>
          </a:p>
          <a:p>
            <a:pPr algn="just">
              <a:defRPr/>
            </a:pPr>
            <a:r>
              <a:rPr lang="tr-TR" sz="3600" dirty="0" smtClean="0"/>
              <a:t>İşletmenin karına bir katkısı olacak mı?</a:t>
            </a:r>
          </a:p>
          <a:p>
            <a:pPr algn="just">
              <a:defRPr/>
            </a:pPr>
            <a:r>
              <a:rPr lang="tr-TR" sz="3600" dirty="0" smtClean="0"/>
              <a:t>Son ürünün kalitesini yükseltecek mi?</a:t>
            </a:r>
          </a:p>
          <a:p>
            <a:pPr algn="just">
              <a:defRPr/>
            </a:pPr>
            <a:r>
              <a:rPr lang="tr-TR" sz="3600" dirty="0" smtClean="0"/>
              <a:t>Gelecekteki ihtiyaçları karşılayabilecek mi?</a:t>
            </a:r>
          </a:p>
          <a:p>
            <a:pPr algn="just">
              <a:defRPr/>
            </a:pPr>
            <a:r>
              <a:rPr lang="tr-TR" sz="3600" dirty="0" smtClean="0"/>
              <a:t>Bu işi yapabilecek daha fonksiyonel bir araç-gereç var mı?</a:t>
            </a:r>
            <a:endParaRPr lang="tr-TR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Maliyet ve Bütçe</a:t>
            </a:r>
            <a:endParaRPr lang="tr-TR" dirty="0">
              <a:solidFill>
                <a:srgbClr val="FFFF00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0" y="1124744"/>
          <a:ext cx="8893175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Bakım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589587"/>
          </a:xfrm>
        </p:spPr>
        <p:txBody>
          <a:bodyPr/>
          <a:lstStyle/>
          <a:p>
            <a:pPr algn="just">
              <a:defRPr/>
            </a:pPr>
            <a:r>
              <a:rPr lang="tr-TR" sz="4000" dirty="0" smtClean="0"/>
              <a:t>İyi özelliğe sahip ekipman </a:t>
            </a:r>
            <a:r>
              <a:rPr lang="tr-TR" sz="4000" dirty="0" smtClean="0">
                <a:solidFill>
                  <a:srgbClr val="FFFF00"/>
                </a:solidFill>
              </a:rPr>
              <a:t>düşük yıpranma özelliği olan ve az bakım gerektirendir.</a:t>
            </a:r>
          </a:p>
          <a:p>
            <a:pPr algn="just">
              <a:defRPr/>
            </a:pPr>
            <a:r>
              <a:rPr lang="tr-TR" sz="4000" dirty="0" smtClean="0"/>
              <a:t>Ekipmanın materyali önemlidir.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            İyi termal özellik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            Korozyona uğramayan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           </a:t>
            </a:r>
            <a:r>
              <a:rPr lang="tr-TR" sz="4000" dirty="0" err="1" smtClean="0"/>
              <a:t>Absorbe</a:t>
            </a:r>
            <a:r>
              <a:rPr lang="tr-TR" sz="4000" dirty="0" smtClean="0"/>
              <a:t> etme özelliği olmayan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           Kolay temizlenen</a:t>
            </a:r>
            <a:endParaRPr lang="tr-TR" sz="4000" dirty="0"/>
          </a:p>
        </p:txBody>
      </p:sp>
      <p:sp>
        <p:nvSpPr>
          <p:cNvPr id="4" name="3 Çember Ok"/>
          <p:cNvSpPr/>
          <p:nvPr/>
        </p:nvSpPr>
        <p:spPr bwMode="auto">
          <a:xfrm flipH="1">
            <a:off x="5651500" y="3860800"/>
            <a:ext cx="1800225" cy="977900"/>
          </a:xfrm>
          <a:prstGeom prst="circularArrow">
            <a:avLst>
              <a:gd name="adj1" fmla="val 0"/>
              <a:gd name="adj2" fmla="val 1142319"/>
              <a:gd name="adj3" fmla="val 20235124"/>
              <a:gd name="adj4" fmla="val 7464952"/>
              <a:gd name="adj5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>
              <a:defRPr/>
            </a:pPr>
            <a:endParaRPr lang="tr-TR" dirty="0"/>
          </a:p>
        </p:txBody>
      </p:sp>
      <p:sp>
        <p:nvSpPr>
          <p:cNvPr id="5" name="4 Çember Ok"/>
          <p:cNvSpPr/>
          <p:nvPr/>
        </p:nvSpPr>
        <p:spPr bwMode="auto">
          <a:xfrm>
            <a:off x="323850" y="4005263"/>
            <a:ext cx="1584325" cy="1368425"/>
          </a:xfrm>
          <a:prstGeom prst="circularArrow">
            <a:avLst>
              <a:gd name="adj1" fmla="val 0"/>
              <a:gd name="adj2" fmla="val 1142319"/>
              <a:gd name="adj3" fmla="val 20235124"/>
              <a:gd name="adj4" fmla="val 7762558"/>
              <a:gd name="adj5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>
              <a:defRPr/>
            </a:pPr>
            <a:endParaRPr lang="tr-TR" dirty="0"/>
          </a:p>
        </p:txBody>
      </p:sp>
      <p:sp>
        <p:nvSpPr>
          <p:cNvPr id="6" name="5 Çember Ok"/>
          <p:cNvSpPr/>
          <p:nvPr/>
        </p:nvSpPr>
        <p:spPr bwMode="auto">
          <a:xfrm flipH="1">
            <a:off x="5580063" y="5876925"/>
            <a:ext cx="2520950" cy="981075"/>
          </a:xfrm>
          <a:prstGeom prst="circularArrow">
            <a:avLst>
              <a:gd name="adj1" fmla="val 0"/>
              <a:gd name="adj2" fmla="val 1142319"/>
              <a:gd name="adj3" fmla="val 20235124"/>
              <a:gd name="adj4" fmla="val 5339524"/>
              <a:gd name="adj5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>
              <a:defRPr/>
            </a:pPr>
            <a:endParaRPr lang="tr-TR" dirty="0"/>
          </a:p>
        </p:txBody>
      </p:sp>
      <p:sp>
        <p:nvSpPr>
          <p:cNvPr id="7" name="6 Çember Ok"/>
          <p:cNvSpPr/>
          <p:nvPr/>
        </p:nvSpPr>
        <p:spPr bwMode="auto">
          <a:xfrm>
            <a:off x="476250" y="5445125"/>
            <a:ext cx="1584325" cy="1008063"/>
          </a:xfrm>
          <a:prstGeom prst="circularArrow">
            <a:avLst>
              <a:gd name="adj1" fmla="val 0"/>
              <a:gd name="adj2" fmla="val 1142319"/>
              <a:gd name="adj3" fmla="val 20235124"/>
              <a:gd name="adj4" fmla="val 6864097"/>
              <a:gd name="adj5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Fonksiyonellik ve Verimlilik</a:t>
            </a:r>
            <a:endParaRPr lang="tr-TR" dirty="0">
              <a:solidFill>
                <a:srgbClr val="FFFF00"/>
              </a:solidFill>
            </a:endParaRPr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Sanitasyon-Emniyet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Aracın TSE belgesi var mı?</a:t>
            </a:r>
          </a:p>
          <a:p>
            <a:pPr>
              <a:defRPr/>
            </a:pPr>
            <a:r>
              <a:rPr lang="tr-TR" dirty="0" smtClean="0"/>
              <a:t>Aracın garanti belgesi  var mı? </a:t>
            </a:r>
          </a:p>
          <a:p>
            <a:pPr>
              <a:defRPr/>
            </a:pPr>
            <a:r>
              <a:rPr lang="tr-TR" dirty="0" smtClean="0"/>
              <a:t>Garanti süresi uygun mu?</a:t>
            </a:r>
          </a:p>
          <a:p>
            <a:pPr>
              <a:defRPr/>
            </a:pPr>
            <a:r>
              <a:rPr lang="tr-TR" dirty="0" smtClean="0"/>
              <a:t>Aracın yedek parçaları kolay bulunuyor mu?</a:t>
            </a:r>
          </a:p>
          <a:p>
            <a:pPr>
              <a:defRPr/>
            </a:pPr>
            <a:r>
              <a:rPr lang="tr-TR" dirty="0" smtClean="0"/>
              <a:t>Aracın onarımı ve bakımı kolay mı?</a:t>
            </a:r>
          </a:p>
          <a:p>
            <a:pPr>
              <a:defRPr/>
            </a:pPr>
            <a:r>
              <a:rPr lang="tr-TR" dirty="0" smtClean="0"/>
              <a:t>Araçta kullanımla ilgili (elektrik-su- keskin uç, parça vb.) önlemler yeterli mi?</a:t>
            </a: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endParaRPr lang="tr-TR" dirty="0" smtClean="0"/>
          </a:p>
          <a:p>
            <a:pPr>
              <a:buFont typeface="Wingdings" pitchFamily="2" charset="2"/>
              <a:buNone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Araç kolay temizlenebiliyor mu?</a:t>
            </a:r>
          </a:p>
          <a:p>
            <a:pPr algn="just">
              <a:defRPr/>
            </a:pPr>
            <a:r>
              <a:rPr lang="tr-TR" sz="3600" dirty="0" smtClean="0"/>
              <a:t>Aracın parçaları kolay çıkarılıp takılabiliyor mu?</a:t>
            </a:r>
          </a:p>
          <a:p>
            <a:pPr algn="just">
              <a:defRPr/>
            </a:pPr>
            <a:r>
              <a:rPr lang="tr-TR" sz="3600" dirty="0" smtClean="0"/>
              <a:t>Parçalar kolaylıkla temizleniyor mu?</a:t>
            </a:r>
          </a:p>
          <a:p>
            <a:pPr algn="just">
              <a:defRPr/>
            </a:pPr>
            <a:r>
              <a:rPr lang="tr-TR" sz="3600" dirty="0" smtClean="0"/>
              <a:t>Araç çalışırken gürültü yapıyor mu?</a:t>
            </a:r>
          </a:p>
          <a:p>
            <a:pPr algn="just">
              <a:defRPr/>
            </a:pPr>
            <a:r>
              <a:rPr lang="tr-TR" sz="3600" dirty="0" smtClean="0"/>
              <a:t>Araç kolay korozyona uğruyor mu?</a:t>
            </a:r>
          </a:p>
          <a:p>
            <a:pPr algn="just">
              <a:defRPr/>
            </a:pPr>
            <a:r>
              <a:rPr lang="tr-TR" sz="3600" dirty="0" smtClean="0"/>
              <a:t>Araç kolay kırılacak-çatlayacak materyale mi sahip?</a:t>
            </a:r>
          </a:p>
          <a:p>
            <a:pPr algn="just">
              <a:defRPr/>
            </a:pPr>
            <a:endParaRPr lang="tr-TR" sz="3600" dirty="0" smtClean="0"/>
          </a:p>
          <a:p>
            <a:pPr algn="just">
              <a:defRPr/>
            </a:pPr>
            <a:endParaRPr lang="tr-TR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re">
  <a:themeElements>
    <a:clrScheme name="Dere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Der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CC66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CC66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re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r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5007</TotalTime>
  <Words>900</Words>
  <Application>Microsoft Office PowerPoint</Application>
  <PresentationFormat>Ekran Gösterisi (4:3)</PresentationFormat>
  <Paragraphs>192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29" baseType="lpstr">
      <vt:lpstr>Dere</vt:lpstr>
      <vt:lpstr>MUTFAK  ARAÇ-GEREÇLERİ</vt:lpstr>
      <vt:lpstr>Slayt 2</vt:lpstr>
      <vt:lpstr>Araç-gereç seçiminde kriterler</vt:lpstr>
      <vt:lpstr>Gereksinim</vt:lpstr>
      <vt:lpstr>Maliyet ve Bütçe</vt:lpstr>
      <vt:lpstr>Bakım</vt:lpstr>
      <vt:lpstr>Fonksiyonellik ve Verimlilik</vt:lpstr>
      <vt:lpstr>Sanitasyon-Emniyet</vt:lpstr>
      <vt:lpstr>Slayt 9</vt:lpstr>
      <vt:lpstr>Dizayn</vt:lpstr>
      <vt:lpstr>Araç-gereç/ Ekipman Materyalleri</vt:lpstr>
      <vt:lpstr>Bakır</vt:lpstr>
      <vt:lpstr> Bakır araç-gereçlerin temizliği </vt:lpstr>
      <vt:lpstr>Alüminyum</vt:lpstr>
      <vt:lpstr>Alüminyum araç-gereçlerin temizliği</vt:lpstr>
      <vt:lpstr>Dökme ve Levha Demir</vt:lpstr>
      <vt:lpstr>Demir araç-gereçlerin temizliği</vt:lpstr>
      <vt:lpstr>Paslanmaz Çelik</vt:lpstr>
      <vt:lpstr>Slayt 19</vt:lpstr>
      <vt:lpstr>Paslanmaz Çelik</vt:lpstr>
      <vt:lpstr>Paslanmaz çelik araç-gereçlerin temizliği</vt:lpstr>
      <vt:lpstr>Gümüş Kaplama</vt:lpstr>
      <vt:lpstr>Emaye Kaplama</vt:lpstr>
      <vt:lpstr>Emaye Kaplama araç-gereçlerin temizliği</vt:lpstr>
      <vt:lpstr>Tahta ve Ahşap</vt:lpstr>
      <vt:lpstr>Tahta-ahşap araç-gereçlerin temizliği</vt:lpstr>
      <vt:lpstr>Plastik</vt:lpstr>
      <vt:lpstr>Farklı Plastik Formları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Başlığı Yok</dc:title>
  <dc:creator>aa</dc:creator>
  <cp:lastModifiedBy>creaa</cp:lastModifiedBy>
  <cp:revision>992</cp:revision>
  <dcterms:created xsi:type="dcterms:W3CDTF">2005-01-08T15:21:40Z</dcterms:created>
  <dcterms:modified xsi:type="dcterms:W3CDTF">2014-05-21T11:42:49Z</dcterms:modified>
</cp:coreProperties>
</file>