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7466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67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840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67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05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02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38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2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6486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189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63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64088-11C4-4400-A01C-2B34BB229F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958CC-D3E8-4CC9-B72D-9FB5AC7E4D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813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BEDEN EĞİTİMİ VE VÜCUT GELİŞTİRME DERSİ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38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8911" y="2595142"/>
            <a:ext cx="10515600" cy="1325563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KARIN EGZERSİZLERİ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085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09" r="83207" b="64288"/>
          <a:stretch/>
        </p:blipFill>
        <p:spPr bwMode="auto">
          <a:xfrm>
            <a:off x="4910266" y="0"/>
            <a:ext cx="3595215" cy="6704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1" r="84674" b="89200"/>
          <a:stretch/>
        </p:blipFill>
        <p:spPr bwMode="auto">
          <a:xfrm>
            <a:off x="95373" y="-27991"/>
            <a:ext cx="2321255" cy="304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403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27" r="83191" b="38682"/>
          <a:stretch/>
        </p:blipFill>
        <p:spPr bwMode="auto">
          <a:xfrm>
            <a:off x="6086669" y="205274"/>
            <a:ext cx="3178629" cy="6929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1" r="84674" b="89200"/>
          <a:stretch/>
        </p:blipFill>
        <p:spPr bwMode="auto">
          <a:xfrm>
            <a:off x="76712" y="0"/>
            <a:ext cx="2321255" cy="304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749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34" t="182" r="66031" b="89189"/>
          <a:stretch/>
        </p:blipFill>
        <p:spPr bwMode="auto">
          <a:xfrm>
            <a:off x="83975" y="111967"/>
            <a:ext cx="1618319" cy="184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34" t="10481" r="66352" b="64142"/>
          <a:stretch/>
        </p:blipFill>
        <p:spPr bwMode="auto">
          <a:xfrm>
            <a:off x="4330632" y="111967"/>
            <a:ext cx="2387409" cy="6632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3656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34" t="182" r="66031" b="89189"/>
          <a:stretch/>
        </p:blipFill>
        <p:spPr bwMode="auto">
          <a:xfrm>
            <a:off x="83975" y="111967"/>
            <a:ext cx="1618319" cy="184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36207" r="67466" b="38682"/>
          <a:stretch/>
        </p:blipFill>
        <p:spPr bwMode="auto">
          <a:xfrm>
            <a:off x="5280796" y="206503"/>
            <a:ext cx="2258339" cy="6651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645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5" r="50402" b="89629"/>
          <a:stretch/>
        </p:blipFill>
        <p:spPr bwMode="auto">
          <a:xfrm>
            <a:off x="139960" y="66578"/>
            <a:ext cx="1792891" cy="205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5" t="10433" r="49737" b="63665"/>
          <a:stretch/>
        </p:blipFill>
        <p:spPr bwMode="auto">
          <a:xfrm>
            <a:off x="4126934" y="66578"/>
            <a:ext cx="2479139" cy="681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5584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5" r="50402" b="89629"/>
          <a:stretch/>
        </p:blipFill>
        <p:spPr bwMode="auto">
          <a:xfrm>
            <a:off x="139960" y="66578"/>
            <a:ext cx="1792891" cy="205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Get ripped - Abs Exercises - Bodyweight only! Fitness Egzersizleri, Karın Kası Egzersiz Rutinleri, Egzersiz Meydan Okuması, Fitnes Ipuçları, Fitness Motivasyonu, Sağlıklı Spor Aktiviteleri, Karın Çalıştırma, Spor Salonu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4" t="35765" r="49095" b="38683"/>
          <a:stretch/>
        </p:blipFill>
        <p:spPr bwMode="auto">
          <a:xfrm>
            <a:off x="5212395" y="365125"/>
            <a:ext cx="2513351" cy="6568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45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8</Words>
  <Application>Microsoft Office PowerPoint</Application>
  <PresentationFormat>Geniş ekran</PresentationFormat>
  <Paragraphs>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BEDEN EĞİTİMİ VE VÜCUT GELİŞTİRME DERSİ </vt:lpstr>
      <vt:lpstr>KARIN EGZERSİZLERİ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HP</cp:lastModifiedBy>
  <cp:revision>2</cp:revision>
  <dcterms:created xsi:type="dcterms:W3CDTF">2020-05-10T20:43:29Z</dcterms:created>
  <dcterms:modified xsi:type="dcterms:W3CDTF">2020-05-10T21:28:15Z</dcterms:modified>
</cp:coreProperties>
</file>