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5"/>
  </p:notesMasterIdLst>
  <p:handoutMasterIdLst>
    <p:handoutMasterId r:id="rId16"/>
  </p:handoutMasterIdLst>
  <p:sldIdLst>
    <p:sldId id="668" r:id="rId4"/>
    <p:sldId id="724" r:id="rId5"/>
    <p:sldId id="725" r:id="rId6"/>
    <p:sldId id="726" r:id="rId7"/>
    <p:sldId id="727" r:id="rId8"/>
    <p:sldId id="728" r:id="rId9"/>
    <p:sldId id="730" r:id="rId10"/>
    <p:sldId id="731" r:id="rId11"/>
    <p:sldId id="732" r:id="rId12"/>
    <p:sldId id="714" r:id="rId13"/>
    <p:sldId id="729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 varScale="1">
        <p:scale>
          <a:sx n="69" d="100"/>
          <a:sy n="69" d="100"/>
        </p:scale>
        <p:origin x="60" y="45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3.3.2020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3/3/2020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3/3/2020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3/3/2020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3/3/2020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3/3/2020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GGY340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ÖRGÜTSEL DAVRANIŞ VE LİDERLİK</a:t>
            </a: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3198" y="4382651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Dr. </a:t>
            </a:r>
            <a:r>
              <a:rPr lang="tr-TR" sz="16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Duhan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KALKAN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/>
              <a:t>Uysal, İ. </a:t>
            </a:r>
            <a:r>
              <a:rPr lang="tr-TR" dirty="0" smtClean="0"/>
              <a:t>2004. Örgütsel </a:t>
            </a:r>
            <a:r>
              <a:rPr lang="tr-TR" dirty="0"/>
              <a:t>Çatışma Yönetimi </a:t>
            </a:r>
            <a:r>
              <a:rPr lang="tr-TR" dirty="0" smtClean="0"/>
              <a:t>ve </a:t>
            </a:r>
            <a:r>
              <a:rPr lang="tr-TR" dirty="0"/>
              <a:t>Türkiye Cumhuriyeti </a:t>
            </a:r>
            <a:r>
              <a:rPr lang="tr-TR" dirty="0" smtClean="0"/>
              <a:t>Merkez Bankası'na </a:t>
            </a:r>
            <a:r>
              <a:rPr lang="tr-TR" dirty="0"/>
              <a:t>Yönelik Bir </a:t>
            </a:r>
            <a:r>
              <a:rPr lang="tr-TR" dirty="0" smtClean="0"/>
              <a:t>Uygulama, </a:t>
            </a:r>
            <a:r>
              <a:rPr lang="tr-TR" dirty="0"/>
              <a:t>Uzmanlık </a:t>
            </a:r>
            <a:r>
              <a:rPr lang="tr-TR" dirty="0" smtClean="0"/>
              <a:t>Yeterlilik Tezi.</a:t>
            </a:r>
          </a:p>
          <a:p>
            <a:pPr lvl="1" algn="just">
              <a:lnSpc>
                <a:spcPct val="100000"/>
              </a:lnSpc>
            </a:pPr>
            <a:r>
              <a:rPr lang="tr-TR" dirty="0" smtClean="0"/>
              <a:t>Karcıoğlu, F. ve </a:t>
            </a:r>
            <a:r>
              <a:rPr lang="tr-TR" dirty="0" err="1" smtClean="0"/>
              <a:t>Alioğulları</a:t>
            </a:r>
            <a:r>
              <a:rPr lang="tr-TR" dirty="0" smtClean="0"/>
              <a:t>, Z. D. </a:t>
            </a:r>
            <a:r>
              <a:rPr lang="tr-TR" dirty="0"/>
              <a:t>2012. </a:t>
            </a:r>
            <a:r>
              <a:rPr lang="tr-TR" dirty="0" smtClean="0"/>
              <a:t>Çatışmanın Nedenleri ve Çatışma Yönetim Tarzları İlişkisi</a:t>
            </a:r>
            <a:r>
              <a:rPr lang="tr-TR" dirty="0"/>
              <a:t>, Atatürk Üniversitesi İktisadi ve İdari Bilimler Dergisi, </a:t>
            </a:r>
            <a:r>
              <a:rPr lang="tr-TR" dirty="0" smtClean="0"/>
              <a:t>26(3-4):215-237, Erzurum.</a:t>
            </a:r>
          </a:p>
          <a:p>
            <a:pPr lvl="1" algn="just">
              <a:lnSpc>
                <a:spcPct val="100000"/>
              </a:lnSpc>
            </a:pPr>
            <a:r>
              <a:rPr lang="en-US" dirty="0"/>
              <a:t> Robbıns, P. S. </a:t>
            </a:r>
            <a:r>
              <a:rPr lang="en-US" dirty="0" smtClean="0"/>
              <a:t>2001. </a:t>
            </a:r>
            <a:r>
              <a:rPr lang="en-US" dirty="0"/>
              <a:t>Organizational Behavior, New Jersey: Prentice Hall Inc. </a:t>
            </a:r>
            <a:endParaRPr lang="tr-TR" dirty="0" smtClean="0"/>
          </a:p>
          <a:p>
            <a:pPr lvl="1" algn="just">
              <a:lnSpc>
                <a:spcPct val="100000"/>
              </a:lnSpc>
            </a:pPr>
            <a:r>
              <a:rPr lang="tr-TR" dirty="0"/>
              <a:t>Koçel, T. </a:t>
            </a:r>
            <a:r>
              <a:rPr lang="tr-TR" dirty="0" smtClean="0"/>
              <a:t>2007. </a:t>
            </a:r>
            <a:r>
              <a:rPr lang="tr-TR" dirty="0"/>
              <a:t>İşletme Yöneticiliği, Yönetim ve </a:t>
            </a:r>
            <a:r>
              <a:rPr lang="tr-TR" dirty="0" smtClean="0"/>
              <a:t>Organizasyon-Organizasyonlarda Davranış-Klasik-Modern-Çağdaş </a:t>
            </a:r>
            <a:r>
              <a:rPr lang="tr-TR" dirty="0"/>
              <a:t>Yaklaşımlar, İstanbul</a:t>
            </a:r>
            <a:r>
              <a:rPr lang="tr-TR" dirty="0" smtClean="0"/>
              <a:t>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Çağlayan, O. A. </a:t>
            </a:r>
            <a:r>
              <a:rPr lang="tr-TR" dirty="0" smtClean="0"/>
              <a:t>2006. Örgütsel </a:t>
            </a:r>
            <a:r>
              <a:rPr lang="tr-TR" dirty="0"/>
              <a:t>Çatışma Yönetimi ve Bir Araştırma</a:t>
            </a:r>
            <a:r>
              <a:rPr lang="tr-TR" dirty="0" smtClean="0"/>
              <a:t>”, (</a:t>
            </a:r>
            <a:r>
              <a:rPr lang="tr-TR" dirty="0"/>
              <a:t>Yüksek Lisans Tezi), Denizli: Pamukkale Üniversitesi </a:t>
            </a:r>
            <a:r>
              <a:rPr lang="tr-TR" dirty="0" smtClean="0"/>
              <a:t>Sosyal Bilimler </a:t>
            </a:r>
            <a:r>
              <a:rPr lang="tr-TR" dirty="0"/>
              <a:t>Enstitüsü İşletme Anabilim Dalı Yönetim ve </a:t>
            </a:r>
            <a:r>
              <a:rPr lang="tr-TR" dirty="0" smtClean="0"/>
              <a:t>Organizasyon Bilim Dalı.</a:t>
            </a: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21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en-US" dirty="0"/>
              <a:t>Rahım, M. A. (2000). </a:t>
            </a:r>
            <a:r>
              <a:rPr lang="en-US" dirty="0" smtClean="0"/>
              <a:t>Empirical </a:t>
            </a:r>
            <a:r>
              <a:rPr lang="en-US" dirty="0"/>
              <a:t>Studies On Managing </a:t>
            </a:r>
            <a:r>
              <a:rPr lang="en-US" dirty="0" smtClean="0"/>
              <a:t>Conflict, </a:t>
            </a:r>
            <a:r>
              <a:rPr lang="en-US" dirty="0"/>
              <a:t>The </a:t>
            </a:r>
            <a:r>
              <a:rPr lang="en-US" dirty="0" smtClean="0"/>
              <a:t>ınternational</a:t>
            </a:r>
            <a:r>
              <a:rPr lang="tr-TR" dirty="0" smtClean="0"/>
              <a:t> </a:t>
            </a:r>
            <a:r>
              <a:rPr lang="en-US" dirty="0" smtClean="0"/>
              <a:t>Journal </a:t>
            </a:r>
            <a:r>
              <a:rPr lang="en-US" dirty="0"/>
              <a:t>Of Conflict Management, </a:t>
            </a:r>
            <a:r>
              <a:rPr lang="en-US" dirty="0" smtClean="0"/>
              <a:t>11(1)</a:t>
            </a:r>
            <a:r>
              <a:rPr lang="tr-TR" dirty="0" smtClean="0"/>
              <a:t>:</a:t>
            </a:r>
            <a:r>
              <a:rPr lang="en-US" dirty="0" smtClean="0"/>
              <a:t>5-8</a:t>
            </a:r>
            <a:r>
              <a:rPr lang="tr-TR" dirty="0" smtClean="0"/>
              <a:t>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Karip</a:t>
            </a:r>
            <a:r>
              <a:rPr lang="tr-TR" dirty="0"/>
              <a:t>, E. </a:t>
            </a:r>
            <a:r>
              <a:rPr lang="tr-TR" dirty="0" smtClean="0"/>
              <a:t>2003. </a:t>
            </a:r>
            <a:r>
              <a:rPr lang="tr-TR" dirty="0"/>
              <a:t>Çatışma Yönetimi (3.baskı</a:t>
            </a:r>
            <a:r>
              <a:rPr lang="tr-TR" dirty="0" smtClean="0"/>
              <a:t>), </a:t>
            </a:r>
            <a:r>
              <a:rPr lang="tr-TR" dirty="0" err="1" smtClean="0"/>
              <a:t>Pegem</a:t>
            </a:r>
            <a:r>
              <a:rPr lang="tr-TR" dirty="0" smtClean="0"/>
              <a:t> Yayıncılık,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Koçel, T. </a:t>
            </a:r>
            <a:r>
              <a:rPr lang="tr-TR" dirty="0" smtClean="0"/>
              <a:t>2005. </a:t>
            </a:r>
            <a:r>
              <a:rPr lang="tr-TR" dirty="0"/>
              <a:t>İşletme Yöneticiliği, Yönetim ve </a:t>
            </a:r>
            <a:r>
              <a:rPr lang="tr-TR" dirty="0" smtClean="0"/>
              <a:t>Organizasyon-Organizasyonlarda Davranış-Klasik-Modern-Çağdaş </a:t>
            </a:r>
            <a:r>
              <a:rPr lang="tr-TR" dirty="0"/>
              <a:t>Yaklaşımlar, </a:t>
            </a:r>
            <a:r>
              <a:rPr lang="tr-TR" dirty="0" smtClean="0"/>
              <a:t>İstanbul.</a:t>
            </a: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64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06630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ÇATIŞMA VE ÇATIŞMA YÖNETİMİ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etkileşimin doğal bir sonucu olan çatışma,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örgütsel yaşamın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bir gerçeğidir. Çatışma gerçeğinin kabulü, örgütlerin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çatışmayı ortadan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kaldırma çabalarının yerini zamanla onunla yaşamaya ve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çatışmayı örgüt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lehine işler hale getirmeye bırakmıştır. 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Çatışma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olgusuna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yaklaşımdaki bu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değişim ile, önceleri bir sorun olarak görülen çatışma,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örgütün verimliliğini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etkililiğini artırmada ve örgütün sürekliliğini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sağlamada etkili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araç olarak görülmeye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başlanmıştır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(Uysal 2004, Karcıoğlu ve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Alioğulları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2012).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67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06630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ÇATIŞMA VE ÇATIŞMA YÖNETİMİ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anlamda çatışma, her türlü karşı koyma ve karşılıklı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olumsuz ilişki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anlamına gelip, gücün, kaynakların veya toplumsal pozisyonun azlığına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değişen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değer yargılarına dayanır (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Robbins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2001).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Organizasyonlarda çeşitli düzeylerde ve çeşitli taraflar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ortaya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çıkan çatışmaların nedenlerini bilmek, geliştirilecek çözüm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yolları açısından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önemlidir. Bu çatışmalardan bazılarının kaynağı kişilerin içinde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bazıları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kişiler arasında, bazıları da organizasyondaki çeşitli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birimler arasındadır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Koçel 2007).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81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06630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ÇATIŞMA VE ÇATIŞMA YÖNETİMİ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Çatışmalarla ilgili nedenleri şöyle özetlemek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mümkündür (Karcıoğlu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Alioğulları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2012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İşler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 fonksiyonel karşılıklı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bağlılık,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Belirli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kaynakların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paylaşılması,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 Amaç farklılıkları,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Algılama farklılıkları,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Yönetim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alanı ile ilgili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belirsizlik,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İletişim noksanlıkları,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Statü farklılıkları,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Yöneticilik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tarzları arasındaki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farklılıklar,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07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06630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ÇATIŞMA VE ÇATIŞMA YÖNETİMİ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492052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Çatışmalarla ilgili nedenleri şöyle özetlemek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mümkündür (Karcıoğlu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Alioğulları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2012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(devam):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I) Çıkar farklılıkları,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İ) Kişilik farklılıkları,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J) Değişen koşulların öngördüğü yeni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nitelikler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K) İşçi-işveren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ilişkilerindeki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kutuplaşmalar,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Örgüt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 güç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mücadelesi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09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06630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ÇATIŞMA VE ÇATIŞMA YÖNETİMİ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492052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Çatışma yönetimi terimi, çatışmanın çözümü teriminden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daha kapsamlıdır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Çatışmanın çözümü terimi; ortaya çıkan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çatışmanın uzlaştırılmasın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ifade ederken, çatışmanın yönetilmesi terimi hem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ortaya çıkan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çatışmaları uzlaştırmayı, hem de yıkıcı çatışmaları yapıcı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sonuçlara yönlendirmeyi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içermektedir (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Çağlayan 2006).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Çatışma yönetimi, öğrenmenin ve örgütsel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etkililiğin geliştirilebilmesi ve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artırılabilmesi amacıyla çatışmaların işlevsel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olmayan sonuçlarının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aza indirilmesi ve işlevsel sonuçlarının ise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mümkün olduğunca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artırılması için etkili stratejilerin tasarlanmasını ve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planlanmasını içerir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Rahim 2000). 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45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06630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ÇATIŞMA VE ÇATIŞMA YÖNETİMİ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492052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Çatışma yönetimi, çatışan tarafların ya da çatışmanın dışındaki başka bir tarafın karşılıklı etkileşimde bulunarak çatışmayı belirli bir yönde sonuçlandırabilme girişimleri olarak tanımlanabilir (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Karip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2003, Karcıoğlu ve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Alioğulları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2012).</a:t>
            </a:r>
          </a:p>
        </p:txBody>
      </p:sp>
    </p:spTree>
    <p:extLst>
      <p:ext uri="{BB962C8B-B14F-4D97-AF65-F5344CB8AC3E}">
        <p14:creationId xmlns:p14="http://schemas.microsoft.com/office/powerpoint/2010/main" val="521714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06630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ÇATIŞMA VE ÇATIŞMA YÖNETİMİ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492052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Günümüzde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yaygın olarak kullanılan modellerden birisi,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Rahim 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Organizational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Conflict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Inventory-II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ROCI-II olarak bilinen bir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ölçek geliştiren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Rahim (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1983)’in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modelidir. Rahim çatışmalarla çatışma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yönetim tarzlarını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 çıkarını düşünme ve başkalarının çıkarını düşünme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boyutlarının kombinasyonunu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oluşturarak sınıflandırmıştır. Bu iki boyutun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kombinasyonunu oluşturarak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elde edilen beş başa çıkma tarzı şunlardır: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Problem çözme (problem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solving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Uzlaşma (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compromising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Zorlama (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forcing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Kaçınma (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avoiding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ve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Uyma (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accommodating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55884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06630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YÖNETİCİLER İÇİN ÇATIŞMA YÖNETİMİ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492052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çatışma durumunda yöneticilerin yapması gereken veya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onlardan beklenen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mevcut çatışmaya uygun onu sonlandıracak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müdahalelerde bulunmaktır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Her yöneticinin kendine has bir yönetim tarzı vardır. Karar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verme sürecinden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zamanın kullanılmasına kadar her yönetici değişik yollar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izleyebilir ve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değişik önceliklere sahip olabilir (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Koçel 2005).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Hangi durumda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olursa olsun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yönetici çatışma olayını anlamak ve organizasyon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amaçları doğrultusunda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kullanmak zorundadır. Aksi halde çatışmalar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organizasyonları çalışamaz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iş göremez hale getirecek ve organizasyonların varlık nedeni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olan amaçlar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gerçekleştirilemeyecektir (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Koçel 2007).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06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17340</TotalTime>
  <Words>771</Words>
  <Application>Microsoft Office PowerPoint</Application>
  <PresentationFormat>Ekran Gösterisi (4:3)</PresentationFormat>
  <Paragraphs>62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11</vt:i4>
      </vt:variant>
    </vt:vector>
  </HeadingPairs>
  <TitlesOfParts>
    <vt:vector size="20" baseType="lpstr">
      <vt:lpstr>ＭＳ Ｐゴシック</vt:lpstr>
      <vt:lpstr>Arial</vt:lpstr>
      <vt:lpstr>Calibri</vt:lpstr>
      <vt:lpstr>Tahoma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user</cp:lastModifiedBy>
  <cp:revision>913</cp:revision>
  <cp:lastPrinted>2016-10-24T07:53:35Z</cp:lastPrinted>
  <dcterms:created xsi:type="dcterms:W3CDTF">2016-09-18T09:35:24Z</dcterms:created>
  <dcterms:modified xsi:type="dcterms:W3CDTF">2020-03-03T13:21:09Z</dcterms:modified>
</cp:coreProperties>
</file>