
<file path=[Content_Types].xml><?xml version="1.0" encoding="utf-8"?>
<Types xmlns="http://schemas.openxmlformats.org/package/2006/content-types">
  <Default Extension="xml" ContentType="application/xml"/>
  <Default Extension="jpeg" ContentType="image/jpeg"/>
  <Default Extension="mp4" ContentType="video/mp4"/>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88" r:id="rId2"/>
    <p:sldId id="261" r:id="rId3"/>
    <p:sldId id="262" r:id="rId4"/>
    <p:sldId id="263" r:id="rId5"/>
    <p:sldId id="264" r:id="rId6"/>
    <p:sldId id="265" r:id="rId7"/>
    <p:sldId id="266" r:id="rId8"/>
    <p:sldId id="267" r:id="rId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858585"/>
        </a:solidFill>
        <a:effectLst/>
        <a:uFillTx/>
        <a:latin typeface="+mn-lt"/>
        <a:ea typeface="+mn-ea"/>
        <a:cs typeface="+mn-cs"/>
        <a:sym typeface="Marker Felt"/>
      </a:defRPr>
    </a:lvl1pPr>
    <a:lvl2pPr marL="0" marR="0" indent="2286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858585"/>
        </a:solidFill>
        <a:effectLst/>
        <a:uFillTx/>
        <a:latin typeface="+mn-lt"/>
        <a:ea typeface="+mn-ea"/>
        <a:cs typeface="+mn-cs"/>
        <a:sym typeface="Marker Felt"/>
      </a:defRPr>
    </a:lvl2pPr>
    <a:lvl3pPr marL="0" marR="0" indent="4572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858585"/>
        </a:solidFill>
        <a:effectLst/>
        <a:uFillTx/>
        <a:latin typeface="+mn-lt"/>
        <a:ea typeface="+mn-ea"/>
        <a:cs typeface="+mn-cs"/>
        <a:sym typeface="Marker Felt"/>
      </a:defRPr>
    </a:lvl3pPr>
    <a:lvl4pPr marL="0" marR="0" indent="6858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858585"/>
        </a:solidFill>
        <a:effectLst/>
        <a:uFillTx/>
        <a:latin typeface="+mn-lt"/>
        <a:ea typeface="+mn-ea"/>
        <a:cs typeface="+mn-cs"/>
        <a:sym typeface="Marker Felt"/>
      </a:defRPr>
    </a:lvl4pPr>
    <a:lvl5pPr marL="0" marR="0" indent="9144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858585"/>
        </a:solidFill>
        <a:effectLst/>
        <a:uFillTx/>
        <a:latin typeface="+mn-lt"/>
        <a:ea typeface="+mn-ea"/>
        <a:cs typeface="+mn-cs"/>
        <a:sym typeface="Marker Felt"/>
      </a:defRPr>
    </a:lvl5pPr>
    <a:lvl6pPr marL="0" marR="0" indent="11430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858585"/>
        </a:solidFill>
        <a:effectLst/>
        <a:uFillTx/>
        <a:latin typeface="+mn-lt"/>
        <a:ea typeface="+mn-ea"/>
        <a:cs typeface="+mn-cs"/>
        <a:sym typeface="Marker Felt"/>
      </a:defRPr>
    </a:lvl6pPr>
    <a:lvl7pPr marL="0" marR="0" indent="13716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858585"/>
        </a:solidFill>
        <a:effectLst/>
        <a:uFillTx/>
        <a:latin typeface="+mn-lt"/>
        <a:ea typeface="+mn-ea"/>
        <a:cs typeface="+mn-cs"/>
        <a:sym typeface="Marker Felt"/>
      </a:defRPr>
    </a:lvl7pPr>
    <a:lvl8pPr marL="0" marR="0" indent="16002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858585"/>
        </a:solidFill>
        <a:effectLst/>
        <a:uFillTx/>
        <a:latin typeface="+mn-lt"/>
        <a:ea typeface="+mn-ea"/>
        <a:cs typeface="+mn-cs"/>
        <a:sym typeface="Marker Felt"/>
      </a:defRPr>
    </a:lvl8pPr>
    <a:lvl9pPr marL="0" marR="0" indent="18288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858585"/>
        </a:solidFill>
        <a:effectLst/>
        <a:uFillTx/>
        <a:latin typeface="+mn-lt"/>
        <a:ea typeface="+mn-ea"/>
        <a:cs typeface="+mn-cs"/>
        <a:sym typeface="Marker Fel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858585"/>
        </a:fontRef>
        <a:srgbClr val="858585"/>
      </a:tcTxStyle>
      <a:tcStyle>
        <a:tcBdr>
          <a:left>
            <a:ln w="12700" cap="flat">
              <a:solidFill>
                <a:srgbClr val="4780AA"/>
              </a:solidFill>
              <a:prstDash val="solid"/>
              <a:miter lim="400000"/>
            </a:ln>
          </a:left>
          <a:right>
            <a:ln w="12700" cap="flat">
              <a:solidFill>
                <a:srgbClr val="4780AA"/>
              </a:solidFill>
              <a:prstDash val="solid"/>
              <a:miter lim="400000"/>
            </a:ln>
          </a:right>
          <a:top>
            <a:ln w="12700" cap="flat">
              <a:solidFill>
                <a:srgbClr val="4780AA"/>
              </a:solidFill>
              <a:prstDash val="solid"/>
              <a:miter lim="400000"/>
            </a:ln>
          </a:top>
          <a:bottom>
            <a:ln w="12700" cap="flat">
              <a:solidFill>
                <a:srgbClr val="4780AA"/>
              </a:solidFill>
              <a:prstDash val="solid"/>
              <a:miter lim="400000"/>
            </a:ln>
          </a:bottom>
          <a:insideH>
            <a:ln w="12700" cap="flat">
              <a:solidFill>
                <a:srgbClr val="4780AA"/>
              </a:solidFill>
              <a:prstDash val="solid"/>
              <a:miter lim="400000"/>
            </a:ln>
          </a:insideH>
          <a:insideV>
            <a:ln w="12700" cap="flat">
              <a:solidFill>
                <a:srgbClr val="4780AA"/>
              </a:solidFill>
              <a:prstDash val="solid"/>
              <a:miter lim="400000"/>
            </a:ln>
          </a:insideV>
        </a:tcBdr>
        <a:fill>
          <a:noFill/>
        </a:fill>
      </a:tcStyle>
    </a:wholeTbl>
    <a:band2H>
      <a:tcTxStyle/>
      <a:tcStyle>
        <a:tcBdr/>
        <a:fill>
          <a:solidFill>
            <a:srgbClr val="B9C4C8">
              <a:alpha val="30000"/>
            </a:srgbClr>
          </a:solidFill>
        </a:fill>
      </a:tcStyle>
    </a:band2H>
    <a:firstCol>
      <a:tcTxStyle b="off" i="off">
        <a:fontRef idx="minor">
          <a:srgbClr val="FFFFFF"/>
        </a:fontRef>
        <a:srgbClr val="FFFFFF"/>
      </a:tcTxStyle>
      <a:tcStyle>
        <a:tcBdr>
          <a:left>
            <a:ln w="12700" cap="flat">
              <a:solidFill>
                <a:srgbClr val="4780AA"/>
              </a:solidFill>
              <a:prstDash val="solid"/>
              <a:miter lim="400000"/>
            </a:ln>
          </a:left>
          <a:right>
            <a:ln w="12700" cap="flat">
              <a:solidFill>
                <a:srgbClr val="4780AA"/>
              </a:solidFill>
              <a:prstDash val="solid"/>
              <a:miter lim="400000"/>
            </a:ln>
          </a:right>
          <a:top>
            <a:ln w="12700" cap="flat">
              <a:solidFill>
                <a:srgbClr val="4780AA"/>
              </a:solidFill>
              <a:prstDash val="solid"/>
              <a:miter lim="400000"/>
            </a:ln>
          </a:top>
          <a:bottom>
            <a:ln w="12700" cap="flat">
              <a:solidFill>
                <a:srgbClr val="4780AA"/>
              </a:solidFill>
              <a:prstDash val="solid"/>
              <a:miter lim="400000"/>
            </a:ln>
          </a:bottom>
          <a:insideH>
            <a:ln w="12700" cap="flat">
              <a:solidFill>
                <a:srgbClr val="4780AA"/>
              </a:solidFill>
              <a:prstDash val="solid"/>
              <a:miter lim="400000"/>
            </a:ln>
          </a:insideH>
          <a:insideV>
            <a:ln w="12700" cap="flat">
              <a:solidFill>
                <a:srgbClr val="4780AA"/>
              </a:solidFill>
              <a:prstDash val="solid"/>
              <a:miter lim="400000"/>
            </a:ln>
          </a:insideV>
        </a:tcBdr>
        <a:fill>
          <a:solidFill>
            <a:schemeClr val="accent1">
              <a:hueOff val="-313507"/>
              <a:satOff val="34334"/>
              <a:lumOff val="-8266"/>
              <a:alpha val="62000"/>
            </a:schemeClr>
          </a:solidFill>
        </a:fill>
      </a:tcStyle>
    </a:firstCol>
    <a:lastRow>
      <a:tcTxStyle b="off" i="off">
        <a:fontRef idx="minor">
          <a:srgbClr val="45A7DE"/>
        </a:fontRef>
        <a:srgbClr val="45A7DE"/>
      </a:tcTxStyle>
      <a:tcStyle>
        <a:tcBdr>
          <a:left>
            <a:ln w="12700" cap="flat">
              <a:solidFill>
                <a:srgbClr val="4780AA"/>
              </a:solidFill>
              <a:prstDash val="solid"/>
              <a:miter lim="400000"/>
            </a:ln>
          </a:left>
          <a:right>
            <a:ln w="12700" cap="flat">
              <a:solidFill>
                <a:srgbClr val="4780AA"/>
              </a:solidFill>
              <a:prstDash val="solid"/>
              <a:miter lim="400000"/>
            </a:ln>
          </a:right>
          <a:top>
            <a:ln w="25400" cap="flat">
              <a:solidFill>
                <a:srgbClr val="4780AA"/>
              </a:solidFill>
              <a:prstDash val="solid"/>
              <a:miter lim="400000"/>
            </a:ln>
          </a:top>
          <a:bottom>
            <a:ln w="12700" cap="flat">
              <a:solidFill>
                <a:srgbClr val="4780AA"/>
              </a:solidFill>
              <a:prstDash val="solid"/>
              <a:miter lim="400000"/>
            </a:ln>
          </a:bottom>
          <a:insideH>
            <a:ln w="12700" cap="flat">
              <a:solidFill>
                <a:srgbClr val="4780AA"/>
              </a:solidFill>
              <a:prstDash val="solid"/>
              <a:miter lim="400000"/>
            </a:ln>
          </a:insideH>
          <a:insideV>
            <a:ln w="12700" cap="flat">
              <a:solidFill>
                <a:srgbClr val="4780AA"/>
              </a:solidFill>
              <a:prstDash val="solid"/>
              <a:miter lim="400000"/>
            </a:ln>
          </a:insideV>
        </a:tcBdr>
        <a:fill>
          <a:noFill/>
        </a:fill>
      </a:tcStyle>
    </a:lastRow>
    <a:firstRow>
      <a:tcTxStyle b="off" i="off">
        <a:fontRef idx="minor">
          <a:srgbClr val="FFFFFF"/>
        </a:fontRef>
        <a:srgbClr val="FFFFFF"/>
      </a:tcTxStyle>
      <a:tcStyle>
        <a:tcBdr>
          <a:left>
            <a:ln w="12700" cap="flat">
              <a:solidFill>
                <a:srgbClr val="4780AA"/>
              </a:solidFill>
              <a:prstDash val="solid"/>
              <a:miter lim="400000"/>
            </a:ln>
          </a:left>
          <a:right>
            <a:ln w="12700" cap="flat">
              <a:solidFill>
                <a:srgbClr val="4780AA"/>
              </a:solidFill>
              <a:prstDash val="solid"/>
              <a:miter lim="400000"/>
            </a:ln>
          </a:right>
          <a:top>
            <a:ln w="12700" cap="flat">
              <a:solidFill>
                <a:srgbClr val="4780AA"/>
              </a:solidFill>
              <a:prstDash val="solid"/>
              <a:miter lim="400000"/>
            </a:ln>
          </a:top>
          <a:bottom>
            <a:ln w="12700" cap="flat">
              <a:solidFill>
                <a:srgbClr val="4780AA"/>
              </a:solidFill>
              <a:prstDash val="solid"/>
              <a:miter lim="400000"/>
            </a:ln>
          </a:bottom>
          <a:insideH>
            <a:ln w="12700" cap="flat">
              <a:solidFill>
                <a:srgbClr val="4780AA"/>
              </a:solidFill>
              <a:prstDash val="solid"/>
              <a:miter lim="400000"/>
            </a:ln>
          </a:insideH>
          <a:insideV>
            <a:ln w="12700" cap="flat">
              <a:solidFill>
                <a:srgbClr val="4780AA"/>
              </a:solidFill>
              <a:prstDash val="solid"/>
              <a:miter lim="400000"/>
            </a:ln>
          </a:insideV>
        </a:tcBdr>
        <a:fill>
          <a:solidFill>
            <a:schemeClr val="accent1">
              <a:hueOff val="-313507"/>
              <a:satOff val="34334"/>
              <a:lumOff val="-8266"/>
              <a:alpha val="62000"/>
            </a:schemeClr>
          </a:solidFill>
        </a:fill>
      </a:tcStyle>
    </a:firstRow>
  </a:tblStyle>
  <a:tblStyle styleId="{C7B018BB-80A7-4F77-B60F-C8B233D01FF8}" styleName="">
    <a:tblBg/>
    <a:wholeTbl>
      <a:tcTxStyle b="off" i="off">
        <a:fontRef idx="minor">
          <a:srgbClr val="858585"/>
        </a:fontRef>
        <a:srgbClr val="858585"/>
      </a:tcTxStyle>
      <a:tcStyle>
        <a:tcBdr>
          <a:left>
            <a:ln w="12700" cap="flat">
              <a:noFill/>
              <a:miter lim="400000"/>
            </a:ln>
          </a:left>
          <a:right>
            <a:ln w="12700" cap="flat">
              <a:noFill/>
              <a:miter lim="400000"/>
            </a:ln>
          </a:right>
          <a:top>
            <a:ln w="25400" cap="flat">
              <a:solidFill>
                <a:schemeClr val="accent1">
                  <a:hueOff val="-313507"/>
                  <a:satOff val="34334"/>
                  <a:lumOff val="-8266"/>
                  <a:alpha val="62000"/>
                </a:schemeClr>
              </a:solidFill>
              <a:prstDash val="solid"/>
              <a:miter lim="400000"/>
            </a:ln>
          </a:top>
          <a:bottom>
            <a:ln w="25400" cap="flat">
              <a:solidFill>
                <a:schemeClr val="accent1">
                  <a:hueOff val="-313507"/>
                  <a:satOff val="34334"/>
                  <a:lumOff val="-8266"/>
                  <a:alpha val="62000"/>
                </a:schemeClr>
              </a:solidFill>
              <a:prstDash val="solid"/>
              <a:miter lim="400000"/>
            </a:ln>
          </a:bottom>
          <a:insideH>
            <a:ln w="25400" cap="flat">
              <a:solidFill>
                <a:schemeClr val="accent1">
                  <a:hueOff val="-313507"/>
                  <a:satOff val="34334"/>
                  <a:lumOff val="-8266"/>
                  <a:alpha val="62000"/>
                </a:schemeClr>
              </a:solidFill>
              <a:prstDash val="solid"/>
              <a:miter lim="400000"/>
            </a:ln>
          </a:insideH>
          <a:insideV>
            <a:ln w="12700" cap="flat">
              <a:noFill/>
              <a:miter lim="400000"/>
            </a:ln>
          </a:insideV>
        </a:tcBdr>
        <a:fill>
          <a:noFill/>
        </a:fill>
      </a:tcStyle>
    </a:wholeTbl>
    <a:band2H>
      <a:tcTxStyle/>
      <a:tcStyle>
        <a:tcBdr/>
        <a:fill>
          <a:solidFill>
            <a:schemeClr val="accent1">
              <a:hueOff val="-313507"/>
              <a:satOff val="34334"/>
              <a:lumOff val="-8266"/>
              <a:alpha val="10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25400" cap="flat">
              <a:solidFill>
                <a:schemeClr val="accent1">
                  <a:hueOff val="-313507"/>
                  <a:satOff val="34334"/>
                  <a:lumOff val="-8266"/>
                  <a:alpha val="62000"/>
                </a:schemeClr>
              </a:solidFill>
              <a:prstDash val="solid"/>
              <a:miter lim="400000"/>
            </a:ln>
          </a:top>
          <a:bottom>
            <a:ln w="25400" cap="flat">
              <a:solidFill>
                <a:schemeClr val="accent1">
                  <a:hueOff val="-313507"/>
                  <a:satOff val="34334"/>
                  <a:lumOff val="-8266"/>
                  <a:alpha val="62000"/>
                </a:schemeClr>
              </a:solidFill>
              <a:prstDash val="solid"/>
              <a:miter lim="400000"/>
            </a:ln>
          </a:bottom>
          <a:insideH>
            <a:ln w="25400" cap="flat">
              <a:solidFill>
                <a:schemeClr val="accent1">
                  <a:hueOff val="-313507"/>
                  <a:satOff val="34334"/>
                  <a:lumOff val="-8266"/>
                  <a:alpha val="62000"/>
                </a:schemeClr>
              </a:solidFill>
              <a:prstDash val="solid"/>
              <a:miter lim="400000"/>
            </a:ln>
          </a:insideH>
          <a:insideV>
            <a:ln w="12700" cap="flat">
              <a:noFill/>
              <a:miter lim="400000"/>
            </a:ln>
          </a:insideV>
        </a:tcBdr>
        <a:fill>
          <a:solidFill>
            <a:schemeClr val="accent6">
              <a:hueOff val="-254308"/>
              <a:satOff val="57261"/>
              <a:lumOff val="12765"/>
              <a:alpha val="62000"/>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chemeClr val="accent1">
                  <a:hueOff val="-313507"/>
                  <a:satOff val="34334"/>
                  <a:lumOff val="-8266"/>
                  <a:alpha val="62000"/>
                </a:schemeClr>
              </a:solidFill>
              <a:prstDash val="solid"/>
              <a:miter lim="400000"/>
            </a:ln>
          </a:insideH>
          <a:insideV>
            <a:ln w="12700" cap="flat">
              <a:noFill/>
              <a:miter lim="400000"/>
            </a:ln>
          </a:insideV>
        </a:tcBdr>
        <a:fill>
          <a:solidFill>
            <a:schemeClr val="accent6">
              <a:hueOff val="137185"/>
              <a:satOff val="27043"/>
              <a:lumOff val="-11337"/>
              <a:alpha val="80000"/>
            </a:scheme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chemeClr val="accent1">
                  <a:hueOff val="-313507"/>
                  <a:satOff val="34334"/>
                  <a:lumOff val="-8266"/>
                  <a:alpha val="62000"/>
                </a:schemeClr>
              </a:solidFill>
              <a:prstDash val="solid"/>
              <a:miter lim="400000"/>
            </a:ln>
          </a:insideH>
          <a:insideV>
            <a:ln w="12700" cap="flat">
              <a:noFill/>
              <a:miter lim="400000"/>
            </a:ln>
          </a:insideV>
        </a:tcBdr>
        <a:fill>
          <a:solidFill>
            <a:schemeClr val="accent6">
              <a:hueOff val="137185"/>
              <a:satOff val="27043"/>
              <a:lumOff val="-11337"/>
              <a:alpha val="80000"/>
            </a:schemeClr>
          </a:solidFill>
        </a:fill>
      </a:tcStyle>
    </a:firstRow>
  </a:tblStyle>
  <a:tblStyle styleId="{EEE7283C-3CF3-47DC-8721-378D4A62B228}" styleName="">
    <a:tblBg/>
    <a:wholeTbl>
      <a:tcTxStyle b="off" i="off">
        <a:fontRef idx="minor">
          <a:srgbClr val="858585"/>
        </a:fontRef>
        <a:srgbClr val="858585"/>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a:tcStyle>
        <a:tcBdr/>
        <a:fill>
          <a:solidFill>
            <a:srgbClr val="C4C4C4">
              <a:alpha val="30000"/>
            </a:srgbClr>
          </a:solidFill>
        </a:fill>
      </a:tcStyle>
    </a:band2H>
    <a:firstCol>
      <a:tcTxStyle b="off" i="off">
        <a:fontRef idx="minor">
          <a:srgbClr val="FFFFFF"/>
        </a:fontRef>
        <a:srgbClr val="FFFFFF"/>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BABABA">
              <a:alpha val="70000"/>
            </a:srgbClr>
          </a:solidFill>
        </a:fill>
      </a:tcStyle>
    </a:firstCol>
    <a:lastRow>
      <a:tcTxStyle b="off" i="off">
        <a:fontRef idx="minor">
          <a:srgbClr val="858585"/>
        </a:fontRef>
        <a:srgbClr val="858585"/>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4B4B4B"/>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lastRow>
    <a:firstRow>
      <a:tcTxStyle b="off" i="off">
        <a:fontRef idx="minor">
          <a:srgbClr val="FFFFFF"/>
        </a:fontRef>
        <a:srgbClr val="FFFFFF"/>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chemeClr val="accent2">
              <a:hueOff val="-739060"/>
              <a:satOff val="51948"/>
              <a:lumOff val="-8454"/>
              <a:alpha val="62000"/>
            </a:schemeClr>
          </a:solidFill>
        </a:fill>
      </a:tcStyle>
    </a:firstRow>
  </a:tblStyle>
  <a:tblStyle styleId="{CF821DB8-F4EB-4A41-A1BA-3FCAFE7338EE}" styleName="">
    <a:tblBg/>
    <a:wholeTbl>
      <a:tcTxStyle b="off" i="off">
        <a:fontRef idx="minor">
          <a:srgbClr val="858585"/>
        </a:fontRef>
        <a:srgbClr val="858585"/>
      </a:tcTxStyle>
      <a:tcStyle>
        <a:tcBdr>
          <a:left>
            <a:ln w="12700" cap="flat">
              <a:noFill/>
              <a:miter lim="400000"/>
            </a:ln>
          </a:left>
          <a:right>
            <a:ln w="12700" cap="flat">
              <a:noFill/>
              <a:miter lim="400000"/>
            </a:ln>
          </a:right>
          <a:top>
            <a:ln w="12700" cap="flat">
              <a:solidFill>
                <a:srgbClr val="868685"/>
              </a:solidFill>
              <a:prstDash val="solid"/>
              <a:miter lim="400000"/>
            </a:ln>
          </a:top>
          <a:bottom>
            <a:ln w="12700" cap="flat">
              <a:solidFill>
                <a:srgbClr val="868685"/>
              </a:solidFill>
              <a:prstDash val="solid"/>
              <a:miter lim="400000"/>
            </a:ln>
          </a:bottom>
          <a:insideH>
            <a:ln w="12700" cap="flat">
              <a:solidFill>
                <a:srgbClr val="868685"/>
              </a:solidFill>
              <a:prstDash val="solid"/>
              <a:miter lim="400000"/>
            </a:ln>
          </a:insideH>
          <a:insideV>
            <a:ln w="12700" cap="flat">
              <a:noFill/>
              <a:miter lim="400000"/>
            </a:ln>
          </a:insideV>
        </a:tcBdr>
        <a:fill>
          <a:solidFill>
            <a:srgbClr val="FFFFFF">
              <a:alpha val="50000"/>
            </a:srgbClr>
          </a:solidFill>
        </a:fill>
      </a:tcStyle>
    </a:wholeTbl>
    <a:band2H>
      <a:tcTxStyle/>
      <a:tcStyle>
        <a:tcBdr/>
        <a:fill>
          <a:solidFill>
            <a:srgbClr val="D5CBC0">
              <a:alpha val="39000"/>
            </a:srgbClr>
          </a:solidFill>
        </a:fill>
      </a:tcStyle>
    </a:band2H>
    <a:firstCol>
      <a:tcTxStyle b="off" i="off">
        <a:fontRef idx="minor">
          <a:srgbClr val="858585"/>
        </a:fontRef>
        <a:srgbClr val="858585"/>
      </a:tcTxStyle>
      <a:tcStyle>
        <a:tcBdr>
          <a:left>
            <a:ln w="12700" cap="flat">
              <a:solidFill>
                <a:srgbClr val="868685"/>
              </a:solidFill>
              <a:prstDash val="solid"/>
              <a:miter lim="400000"/>
            </a:ln>
          </a:left>
          <a:right>
            <a:ln w="12700" cap="flat">
              <a:solidFill>
                <a:srgbClr val="868685"/>
              </a:solidFill>
              <a:prstDash val="solid"/>
              <a:miter lim="400000"/>
            </a:ln>
          </a:right>
          <a:top>
            <a:ln w="12700" cap="flat">
              <a:solidFill>
                <a:srgbClr val="868685"/>
              </a:solidFill>
              <a:prstDash val="solid"/>
              <a:miter lim="400000"/>
            </a:ln>
          </a:top>
          <a:bottom>
            <a:ln w="12700" cap="flat">
              <a:solidFill>
                <a:srgbClr val="868685"/>
              </a:solidFill>
              <a:prstDash val="solid"/>
              <a:miter lim="400000"/>
            </a:ln>
          </a:bottom>
          <a:insideH>
            <a:ln w="12700" cap="flat">
              <a:solidFill>
                <a:srgbClr val="868685"/>
              </a:solidFill>
              <a:prstDash val="solid"/>
              <a:miter lim="400000"/>
            </a:ln>
          </a:insideH>
          <a:insideV>
            <a:ln w="12700" cap="flat">
              <a:noFill/>
              <a:miter lim="400000"/>
            </a:ln>
          </a:insideV>
        </a:tcBdr>
        <a:fill>
          <a:solidFill>
            <a:srgbClr val="FFFFFF">
              <a:alpha val="5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A3C00"/>
              </a:solidFill>
              <a:prstDash val="solid"/>
              <a:miter lim="400000"/>
            </a:ln>
          </a:top>
          <a:bottom>
            <a:ln w="12700" cap="flat">
              <a:solidFill>
                <a:srgbClr val="9A3C00"/>
              </a:solidFill>
              <a:prstDash val="solid"/>
              <a:miter lim="400000"/>
            </a:ln>
          </a:bottom>
          <a:insideH>
            <a:ln w="12700" cap="flat">
              <a:solidFill>
                <a:srgbClr val="9A3C00"/>
              </a:solidFill>
              <a:prstDash val="solid"/>
              <a:miter lim="400000"/>
            </a:ln>
          </a:insideH>
          <a:insideV>
            <a:ln w="12700" cap="flat">
              <a:noFill/>
              <a:miter lim="400000"/>
            </a:ln>
          </a:insideV>
        </a:tcBdr>
        <a:fill>
          <a:solidFill>
            <a:srgbClr val="DE5F00">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A3C00"/>
              </a:solidFill>
              <a:prstDash val="solid"/>
              <a:miter lim="400000"/>
            </a:ln>
          </a:top>
          <a:bottom>
            <a:ln w="12700" cap="flat">
              <a:solidFill>
                <a:srgbClr val="9A3C00"/>
              </a:solidFill>
              <a:prstDash val="solid"/>
              <a:miter lim="400000"/>
            </a:ln>
          </a:bottom>
          <a:insideH>
            <a:ln w="12700" cap="flat">
              <a:solidFill>
                <a:srgbClr val="9A3C00"/>
              </a:solidFill>
              <a:prstDash val="solid"/>
              <a:miter lim="400000"/>
            </a:ln>
          </a:insideH>
          <a:insideV>
            <a:ln w="12700" cap="flat">
              <a:noFill/>
              <a:miter lim="400000"/>
            </a:ln>
          </a:insideV>
        </a:tcBdr>
        <a:fill>
          <a:solidFill>
            <a:srgbClr val="DE5F00">
              <a:alpha val="80000"/>
            </a:srgbClr>
          </a:solidFill>
        </a:fill>
      </a:tcStyle>
    </a:firstRow>
  </a:tblStyle>
  <a:tblStyle styleId="{33BA23B1-9221-436E-865A-0063620EA4FD}" styleName="">
    <a:tblBg/>
    <a:wholeTbl>
      <a:tcTxStyle b="off" i="off">
        <a:fontRef idx="minor">
          <a:srgbClr val="858585"/>
        </a:fontRef>
        <a:srgbClr val="858585"/>
      </a:tcTxStyle>
      <a:tcStyle>
        <a:tcBdr>
          <a:left>
            <a:ln w="25400" cap="flat">
              <a:solidFill>
                <a:srgbClr val="685948">
                  <a:alpha val="62000"/>
                </a:srgbClr>
              </a:solidFill>
              <a:prstDash val="solid"/>
              <a:miter lim="400000"/>
            </a:ln>
          </a:left>
          <a:right>
            <a:ln w="25400" cap="flat">
              <a:solidFill>
                <a:srgbClr val="685948">
                  <a:alpha val="62000"/>
                </a:srgbClr>
              </a:solidFill>
              <a:prstDash val="solid"/>
              <a:miter lim="400000"/>
            </a:ln>
          </a:right>
          <a:top>
            <a:ln w="25400" cap="flat">
              <a:solidFill>
                <a:srgbClr val="685948">
                  <a:alpha val="62000"/>
                </a:srgbClr>
              </a:solidFill>
              <a:prstDash val="solid"/>
              <a:miter lim="400000"/>
            </a:ln>
          </a:top>
          <a:bottom>
            <a:ln w="25400" cap="flat">
              <a:solidFill>
                <a:srgbClr val="685948">
                  <a:alpha val="62000"/>
                </a:srgbClr>
              </a:solidFill>
              <a:prstDash val="solid"/>
              <a:miter lim="400000"/>
            </a:ln>
          </a:bottom>
          <a:insideH>
            <a:ln w="25400" cap="flat">
              <a:solidFill>
                <a:srgbClr val="685948">
                  <a:alpha val="62000"/>
                </a:srgbClr>
              </a:solidFill>
              <a:prstDash val="solid"/>
              <a:miter lim="400000"/>
            </a:ln>
          </a:insideH>
          <a:insideV>
            <a:ln w="25400" cap="flat">
              <a:solidFill>
                <a:srgbClr val="685948">
                  <a:alpha val="62000"/>
                </a:srgbClr>
              </a:solidFill>
              <a:prstDash val="solid"/>
              <a:miter lim="400000"/>
            </a:ln>
          </a:insideV>
        </a:tcBdr>
        <a:fill>
          <a:noFill/>
        </a:fill>
      </a:tcStyle>
    </a:wholeTbl>
    <a:band2H>
      <a:tcTxStyle/>
      <a:tcStyle>
        <a:tcBdr/>
        <a:fill>
          <a:solidFill>
            <a:srgbClr val="685948">
              <a:alpha val="15000"/>
            </a:srgbClr>
          </a:solidFill>
        </a:fill>
      </a:tcStyle>
    </a:band2H>
    <a:firstCol>
      <a:tcTxStyle b="off" i="off">
        <a:fontRef idx="minor">
          <a:srgbClr val="FFFFFF"/>
        </a:fontRef>
        <a:srgbClr val="FFFFFF"/>
      </a:tcTxStyle>
      <a:tcStyle>
        <a:tcBdr>
          <a:left>
            <a:ln w="25400" cap="flat">
              <a:solidFill>
                <a:srgbClr val="685948">
                  <a:alpha val="62000"/>
                </a:srgbClr>
              </a:solidFill>
              <a:prstDash val="solid"/>
              <a:miter lim="400000"/>
            </a:ln>
          </a:left>
          <a:right>
            <a:ln w="25400" cap="flat">
              <a:solidFill>
                <a:srgbClr val="685948">
                  <a:alpha val="62000"/>
                </a:srgbClr>
              </a:solidFill>
              <a:prstDash val="solid"/>
              <a:miter lim="400000"/>
            </a:ln>
          </a:right>
          <a:top>
            <a:ln w="25400" cap="flat">
              <a:solidFill>
                <a:srgbClr val="160F02">
                  <a:alpha val="70000"/>
                </a:srgbClr>
              </a:solidFill>
              <a:prstDash val="solid"/>
              <a:miter lim="400000"/>
            </a:ln>
          </a:top>
          <a:bottom>
            <a:ln w="25400" cap="flat">
              <a:solidFill>
                <a:srgbClr val="160F02">
                  <a:alpha val="70000"/>
                </a:srgbClr>
              </a:solidFill>
              <a:prstDash val="solid"/>
              <a:miter lim="400000"/>
            </a:ln>
          </a:bottom>
          <a:insideH>
            <a:ln w="25400" cap="flat">
              <a:solidFill>
                <a:srgbClr val="160F02">
                  <a:alpha val="70000"/>
                </a:srgbClr>
              </a:solidFill>
              <a:prstDash val="solid"/>
              <a:miter lim="400000"/>
            </a:ln>
          </a:insideH>
          <a:insideV>
            <a:ln w="25400" cap="flat">
              <a:solidFill>
                <a:srgbClr val="160F02">
                  <a:alpha val="70000"/>
                </a:srgbClr>
              </a:solidFill>
              <a:prstDash val="solid"/>
              <a:miter lim="400000"/>
            </a:ln>
          </a:insideV>
        </a:tcBdr>
        <a:fill>
          <a:solidFill>
            <a:srgbClr val="685948">
              <a:alpha val="62000"/>
            </a:srgbClr>
          </a:solidFill>
        </a:fill>
      </a:tcStyle>
    </a:firstCol>
    <a:lastRow>
      <a:tcTxStyle b="off" i="off">
        <a:fontRef idx="minor">
          <a:srgbClr val="FFFFFF"/>
        </a:fontRef>
        <a:srgbClr val="FFFFFF"/>
      </a:tcTxStyle>
      <a:tcStyle>
        <a:tcBdr>
          <a:left>
            <a:ln w="25400" cap="flat">
              <a:solidFill>
                <a:srgbClr val="685948">
                  <a:alpha val="62000"/>
                </a:srgbClr>
              </a:solidFill>
              <a:prstDash val="solid"/>
              <a:miter lim="400000"/>
            </a:ln>
          </a:left>
          <a:right>
            <a:ln w="25400" cap="flat">
              <a:solidFill>
                <a:srgbClr val="685948">
                  <a:alpha val="62000"/>
                </a:srgbClr>
              </a:solidFill>
              <a:prstDash val="solid"/>
              <a:miter lim="400000"/>
            </a:ln>
          </a:right>
          <a:top>
            <a:ln w="25400" cap="flat">
              <a:solidFill>
                <a:srgbClr val="685948">
                  <a:alpha val="62000"/>
                </a:srgbClr>
              </a:solidFill>
              <a:prstDash val="solid"/>
              <a:miter lim="400000"/>
            </a:ln>
          </a:top>
          <a:bottom>
            <a:ln w="25400" cap="flat">
              <a:solidFill>
                <a:srgbClr val="685948">
                  <a:alpha val="62000"/>
                </a:srgbClr>
              </a:solidFill>
              <a:prstDash val="solid"/>
              <a:miter lim="400000"/>
            </a:ln>
          </a:bottom>
          <a:insideH>
            <a:ln w="25400" cap="flat">
              <a:solidFill>
                <a:srgbClr val="685948">
                  <a:alpha val="62000"/>
                </a:srgbClr>
              </a:solidFill>
              <a:prstDash val="solid"/>
              <a:miter lim="400000"/>
            </a:ln>
          </a:insideH>
          <a:insideV>
            <a:ln w="25400" cap="flat">
              <a:solidFill>
                <a:srgbClr val="685948">
                  <a:alpha val="62000"/>
                </a:srgbClr>
              </a:solidFill>
              <a:prstDash val="solid"/>
              <a:miter lim="400000"/>
            </a:ln>
          </a:insideV>
        </a:tcBdr>
        <a:fill>
          <a:solidFill>
            <a:srgbClr val="000000">
              <a:alpha val="70000"/>
            </a:srgbClr>
          </a:solidFill>
        </a:fill>
      </a:tcStyle>
    </a:lastRow>
    <a:firstRow>
      <a:tcTxStyle b="off" i="off">
        <a:fontRef idx="minor">
          <a:srgbClr val="FFFFFF"/>
        </a:fontRef>
        <a:srgbClr val="FFFFFF"/>
      </a:tcTxStyle>
      <a:tcStyle>
        <a:tcBdr>
          <a:left>
            <a:ln w="25400" cap="flat">
              <a:solidFill>
                <a:srgbClr val="685948">
                  <a:alpha val="62000"/>
                </a:srgbClr>
              </a:solidFill>
              <a:prstDash val="solid"/>
              <a:miter lim="400000"/>
            </a:ln>
          </a:left>
          <a:right>
            <a:ln w="25400" cap="flat">
              <a:solidFill>
                <a:srgbClr val="685948">
                  <a:alpha val="62000"/>
                </a:srgbClr>
              </a:solidFill>
              <a:prstDash val="solid"/>
              <a:miter lim="400000"/>
            </a:ln>
          </a:right>
          <a:top>
            <a:ln w="25400" cap="flat">
              <a:solidFill>
                <a:srgbClr val="685948">
                  <a:alpha val="62000"/>
                </a:srgbClr>
              </a:solidFill>
              <a:prstDash val="solid"/>
              <a:miter lim="400000"/>
            </a:ln>
          </a:top>
          <a:bottom>
            <a:ln w="25400" cap="flat">
              <a:solidFill>
                <a:srgbClr val="685948">
                  <a:alpha val="62000"/>
                </a:srgbClr>
              </a:solidFill>
              <a:prstDash val="solid"/>
              <a:miter lim="400000"/>
            </a:ln>
          </a:bottom>
          <a:insideH>
            <a:ln w="25400" cap="flat">
              <a:solidFill>
                <a:srgbClr val="685948">
                  <a:alpha val="62000"/>
                </a:srgbClr>
              </a:solidFill>
              <a:prstDash val="solid"/>
              <a:miter lim="400000"/>
            </a:ln>
          </a:insideH>
          <a:insideV>
            <a:ln w="25400" cap="flat">
              <a:solidFill>
                <a:srgbClr val="685948">
                  <a:alpha val="62000"/>
                </a:srgbClr>
              </a:solidFill>
              <a:prstDash val="solid"/>
              <a:miter lim="400000"/>
            </a:ln>
          </a:insideV>
        </a:tcBdr>
        <a:fill>
          <a:solidFill>
            <a:srgbClr val="000000">
              <a:alpha val="70000"/>
            </a:srgbClr>
          </a:solidFill>
        </a:fill>
      </a:tcStyle>
    </a:firstRow>
  </a:tblStyle>
  <a:tblStyle styleId="{2708684C-4D16-4618-839F-0558EEFCDFE6}" styleName="">
    <a:tblBg/>
    <a:wholeTbl>
      <a:tcTxStyle b="off" i="off">
        <a:fontRef idx="minor">
          <a:srgbClr val="858585"/>
        </a:fontRef>
        <a:srgbClr val="858585"/>
      </a:tcTxStyle>
      <a:tcStyle>
        <a:tcBdr>
          <a:left>
            <a:ln w="12700" cap="flat">
              <a:noFill/>
              <a:miter lim="400000"/>
            </a:ln>
          </a:left>
          <a:right>
            <a:ln w="12700" cap="flat">
              <a:noFill/>
              <a:miter lim="400000"/>
            </a:ln>
          </a:right>
          <a:top>
            <a:ln w="12700" cap="flat">
              <a:solidFill>
                <a:schemeClr val="accent1">
                  <a:hueOff val="-313507"/>
                  <a:satOff val="34334"/>
                  <a:lumOff val="-8266"/>
                  <a:alpha val="62000"/>
                </a:schemeClr>
              </a:solidFill>
              <a:prstDash val="solid"/>
              <a:miter lim="400000"/>
            </a:ln>
          </a:top>
          <a:bottom>
            <a:ln w="12700" cap="flat">
              <a:solidFill>
                <a:schemeClr val="accent1">
                  <a:hueOff val="-313507"/>
                  <a:satOff val="34334"/>
                  <a:lumOff val="-8266"/>
                  <a:alpha val="62000"/>
                </a:schemeClr>
              </a:solidFill>
              <a:prstDash val="solid"/>
              <a:miter lim="400000"/>
            </a:ln>
          </a:bottom>
          <a:insideH>
            <a:ln w="12700" cap="flat">
              <a:solidFill>
                <a:schemeClr val="accent1">
                  <a:hueOff val="-313507"/>
                  <a:satOff val="34334"/>
                  <a:lumOff val="-8266"/>
                  <a:alpha val="62000"/>
                </a:schemeClr>
              </a:solidFill>
              <a:prstDash val="solid"/>
              <a:miter lim="400000"/>
            </a:ln>
          </a:insideH>
          <a:insideV>
            <a:ln w="12700" cap="flat">
              <a:noFill/>
              <a:miter lim="400000"/>
            </a:ln>
          </a:insideV>
        </a:tcBdr>
        <a:fill>
          <a:solidFill>
            <a:srgbClr val="FFFFFF">
              <a:alpha val="50000"/>
            </a:srgbClr>
          </a:solidFill>
        </a:fill>
      </a:tcStyle>
    </a:wholeTbl>
    <a:band2H>
      <a:tcTxStyle/>
      <a:tcStyle>
        <a:tcBdr/>
        <a:fill>
          <a:solidFill>
            <a:srgbClr val="FEFEE0">
              <a:alpha val="55000"/>
            </a:srgbClr>
          </a:solidFill>
        </a:fill>
      </a:tcStyle>
    </a:band2H>
    <a:firstCol>
      <a:tcTxStyle b="off" i="off">
        <a:fontRef idx="minor">
          <a:srgbClr val="45A7DE"/>
        </a:fontRef>
        <a:srgbClr val="45A7DE"/>
      </a:tcTxStyle>
      <a:tcStyle>
        <a:tcBdr>
          <a:left>
            <a:ln w="12700" cap="flat">
              <a:noFill/>
              <a:miter lim="400000"/>
            </a:ln>
          </a:left>
          <a:right>
            <a:ln w="31750" cap="flat">
              <a:solidFill>
                <a:schemeClr val="accent5">
                  <a:hueOff val="61010"/>
                  <a:satOff val="20460"/>
                  <a:lumOff val="-2197"/>
                  <a:alpha val="62000"/>
                </a:schemeClr>
              </a:solidFill>
              <a:prstDash val="solid"/>
              <a:miter lim="400000"/>
            </a:ln>
          </a:right>
          <a:top>
            <a:ln w="12700" cap="flat">
              <a:solidFill>
                <a:schemeClr val="accent1">
                  <a:hueOff val="-313507"/>
                  <a:satOff val="34334"/>
                  <a:lumOff val="-8266"/>
                  <a:alpha val="62000"/>
                </a:schemeClr>
              </a:solidFill>
              <a:prstDash val="solid"/>
              <a:miter lim="400000"/>
            </a:ln>
          </a:top>
          <a:bottom>
            <a:ln w="12700" cap="flat">
              <a:solidFill>
                <a:schemeClr val="accent1">
                  <a:hueOff val="-313507"/>
                  <a:satOff val="34334"/>
                  <a:lumOff val="-8266"/>
                  <a:alpha val="62000"/>
                </a:schemeClr>
              </a:solidFill>
              <a:prstDash val="solid"/>
              <a:miter lim="400000"/>
            </a:ln>
          </a:bottom>
          <a:insideH>
            <a:ln w="12700" cap="flat">
              <a:solidFill>
                <a:schemeClr val="accent1">
                  <a:hueOff val="-313507"/>
                  <a:satOff val="34334"/>
                  <a:lumOff val="-8266"/>
                  <a:alpha val="62000"/>
                </a:schemeClr>
              </a:solidFill>
              <a:prstDash val="solid"/>
              <a:miter lim="400000"/>
            </a:ln>
          </a:insideH>
          <a:insideV>
            <a:ln w="12700" cap="flat">
              <a:noFill/>
              <a:miter lim="400000"/>
            </a:ln>
          </a:insideV>
        </a:tcBdr>
        <a:fill>
          <a:solidFill>
            <a:srgbClr val="FFFFFF">
              <a:alpha val="50000"/>
            </a:srgbClr>
          </a:solidFill>
        </a:fill>
      </a:tcStyle>
    </a:firstCol>
    <a:lastRow>
      <a:tcTxStyle b="off" i="off">
        <a:fontRef idx="minor">
          <a:srgbClr val="45A7DE"/>
        </a:fontRef>
        <a:srgbClr val="45A7DE"/>
      </a:tcTxStyle>
      <a:tcStyle>
        <a:tcBdr>
          <a:left>
            <a:ln w="12700" cap="flat">
              <a:noFill/>
              <a:miter lim="400000"/>
            </a:ln>
          </a:left>
          <a:right>
            <a:ln w="12700" cap="flat">
              <a:noFill/>
              <a:miter lim="400000"/>
            </a:ln>
          </a:right>
          <a:top>
            <a:ln w="25400" cap="flat">
              <a:solidFill>
                <a:schemeClr val="accent1">
                  <a:hueOff val="-313507"/>
                  <a:satOff val="34334"/>
                  <a:lumOff val="-8266"/>
                  <a:alpha val="62000"/>
                </a:schemeClr>
              </a:solidFill>
              <a:prstDash val="solid"/>
              <a:miter lim="400000"/>
            </a:ln>
          </a:top>
          <a:bottom>
            <a:ln w="12700" cap="flat">
              <a:noFill/>
              <a:miter lim="400000"/>
            </a:ln>
          </a:bottom>
          <a:insideH>
            <a:ln w="12700" cap="flat">
              <a:solidFill>
                <a:schemeClr val="accent1">
                  <a:hueOff val="-313507"/>
                  <a:satOff val="34334"/>
                  <a:lumOff val="-8266"/>
                  <a:alpha val="62000"/>
                </a:schemeClr>
              </a:solidFill>
              <a:prstDash val="solid"/>
              <a:miter lim="400000"/>
            </a:ln>
          </a:insideH>
          <a:insideV>
            <a:ln w="12700" cap="flat">
              <a:noFill/>
              <a:miter lim="400000"/>
            </a:ln>
          </a:insideV>
        </a:tcBdr>
        <a:fill>
          <a:solidFill>
            <a:srgbClr val="FFFFFF">
              <a:alpha val="50000"/>
            </a:srgbClr>
          </a:solidFill>
        </a:fill>
      </a:tcStyle>
    </a:lastRow>
    <a:firstRow>
      <a:tcTxStyle b="off" i="off">
        <a:fontRef idx="minor">
          <a:srgbClr val="45A7DE"/>
        </a:fontRef>
        <a:srgbClr val="45A7DE"/>
      </a:tcTxStyle>
      <a:tcStyle>
        <a:tcBdr>
          <a:left>
            <a:ln w="12700" cap="flat">
              <a:noFill/>
              <a:miter lim="400000"/>
            </a:ln>
          </a:left>
          <a:right>
            <a:ln w="12700" cap="flat">
              <a:noFill/>
              <a:miter lim="400000"/>
            </a:ln>
          </a:right>
          <a:top>
            <a:ln w="12700" cap="flat">
              <a:noFill/>
              <a:miter lim="400000"/>
            </a:ln>
          </a:top>
          <a:bottom>
            <a:ln w="25400" cap="flat">
              <a:solidFill>
                <a:schemeClr val="accent1">
                  <a:hueOff val="-313507"/>
                  <a:satOff val="34334"/>
                  <a:lumOff val="-8266"/>
                  <a:alpha val="62000"/>
                </a:schemeClr>
              </a:solidFill>
              <a:prstDash val="solid"/>
              <a:miter lim="400000"/>
            </a:ln>
          </a:bottom>
          <a:insideH>
            <a:ln w="12700" cap="flat">
              <a:solidFill>
                <a:schemeClr val="accent1">
                  <a:hueOff val="-313507"/>
                  <a:satOff val="34334"/>
                  <a:lumOff val="-8266"/>
                  <a:alpha val="62000"/>
                </a:schemeClr>
              </a:solidFill>
              <a:prstDash val="solid"/>
              <a:miter lim="400000"/>
            </a:ln>
          </a:insideH>
          <a:insideV>
            <a:ln w="12700" cap="flat">
              <a:noFill/>
              <a:miter lim="400000"/>
            </a:ln>
          </a:insideV>
        </a:tcBdr>
        <a:fill>
          <a:solidFill>
            <a:srgbClr val="FFFFFF">
              <a:alpha val="5000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06"/>
    <p:restoredTop sz="80208"/>
  </p:normalViewPr>
  <p:slideViewPr>
    <p:cSldViewPr snapToGrid="0" snapToObjects="1">
      <p:cViewPr varScale="1">
        <p:scale>
          <a:sx n="34" d="100"/>
          <a:sy n="34" d="100"/>
        </p:scale>
        <p:origin x="1344" y="2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1143000" y="685800"/>
            <a:ext cx="4572000" cy="3429000"/>
          </a:xfrm>
          <a:prstGeom prst="rect">
            <a:avLst/>
          </a:prstGeom>
        </p:spPr>
        <p:txBody>
          <a:bodyPr/>
          <a:lstStyle/>
          <a:p>
            <a:endParaRPr/>
          </a:p>
        </p:txBody>
      </p:sp>
      <p:sp>
        <p:nvSpPr>
          <p:cNvPr id="136" name="Shape 13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56969382"/>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209206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noRot="1" noChangeAspect="1"/>
          </p:cNvSpPr>
          <p:nvPr>
            <p:ph type="sldImg"/>
          </p:nvPr>
        </p:nvSpPr>
        <p:spPr>
          <a:prstGeom prst="rect">
            <a:avLst/>
          </a:prstGeom>
        </p:spPr>
        <p:txBody>
          <a:bodyPr/>
          <a:lstStyle/>
          <a:p>
            <a:endParaRPr/>
          </a:p>
        </p:txBody>
      </p:sp>
      <p:sp>
        <p:nvSpPr>
          <p:cNvPr id="180" name="Shape 180"/>
          <p:cNvSpPr>
            <a:spLocks noGrp="1"/>
          </p:cNvSpPr>
          <p:nvPr>
            <p:ph type="body" sz="quarter" idx="1"/>
          </p:nvPr>
        </p:nvSpPr>
        <p:spPr>
          <a:prstGeom prst="rect">
            <a:avLst/>
          </a:prstGeom>
        </p:spPr>
        <p:txBody>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r>
              <a:rPr dirty="0" err="1"/>
              <a:t>Suni</a:t>
            </a:r>
            <a:r>
              <a:rPr dirty="0"/>
              <a:t> </a:t>
            </a:r>
            <a:r>
              <a:rPr dirty="0" err="1"/>
              <a:t>tohumlama</a:t>
            </a:r>
            <a:r>
              <a:rPr dirty="0"/>
              <a:t> </a:t>
            </a:r>
            <a:r>
              <a:rPr dirty="0" err="1"/>
              <a:t>bir</a:t>
            </a:r>
            <a:r>
              <a:rPr dirty="0"/>
              <a:t> </a:t>
            </a:r>
            <a:r>
              <a:rPr dirty="0" err="1"/>
              <a:t>yönetim</a:t>
            </a:r>
            <a:r>
              <a:rPr dirty="0"/>
              <a:t> </a:t>
            </a:r>
            <a:r>
              <a:rPr dirty="0" err="1"/>
              <a:t>işidir</a:t>
            </a:r>
            <a:r>
              <a:rPr dirty="0"/>
              <a:t>. </a:t>
            </a:r>
            <a:r>
              <a:rPr dirty="0" err="1"/>
              <a:t>ve</a:t>
            </a:r>
            <a:r>
              <a:rPr dirty="0"/>
              <a:t> </a:t>
            </a:r>
            <a:r>
              <a:rPr dirty="0" err="1"/>
              <a:t>bu</a:t>
            </a:r>
            <a:r>
              <a:rPr dirty="0"/>
              <a:t> </a:t>
            </a:r>
            <a:r>
              <a:rPr dirty="0" err="1"/>
              <a:t>yönetim</a:t>
            </a:r>
            <a:r>
              <a:rPr dirty="0"/>
              <a:t> </a:t>
            </a:r>
            <a:r>
              <a:rPr dirty="0" err="1"/>
              <a:t>belirli</a:t>
            </a:r>
            <a:r>
              <a:rPr dirty="0"/>
              <a:t> </a:t>
            </a:r>
            <a:r>
              <a:rPr dirty="0" err="1"/>
              <a:t>aşamların</a:t>
            </a:r>
            <a:r>
              <a:rPr dirty="0"/>
              <a:t> </a:t>
            </a:r>
            <a:r>
              <a:rPr dirty="0" err="1"/>
              <a:t>izlenmesini</a:t>
            </a:r>
            <a:r>
              <a:rPr dirty="0"/>
              <a:t> </a:t>
            </a:r>
            <a:r>
              <a:rPr dirty="0" err="1"/>
              <a:t>gerektirmektedir</a:t>
            </a:r>
            <a:r>
              <a:rPr dirty="0"/>
              <a:t>. </a:t>
            </a:r>
          </a:p>
          <a:p>
            <a:endParaRPr dirty="0"/>
          </a:p>
          <a:p>
            <a:r>
              <a:rPr dirty="0" err="1"/>
              <a:t>Kopekten</a:t>
            </a:r>
            <a:r>
              <a:rPr dirty="0"/>
              <a:t> </a:t>
            </a:r>
            <a:r>
              <a:rPr dirty="0" err="1"/>
              <a:t>spermanın</a:t>
            </a:r>
            <a:r>
              <a:rPr dirty="0"/>
              <a:t> </a:t>
            </a:r>
            <a:r>
              <a:rPr dirty="0" err="1"/>
              <a:t>alınması</a:t>
            </a:r>
            <a:r>
              <a:rPr dirty="0"/>
              <a:t> </a:t>
            </a:r>
            <a:r>
              <a:rPr dirty="0" err="1"/>
              <a:t>genellikle</a:t>
            </a:r>
            <a:r>
              <a:rPr dirty="0"/>
              <a:t> </a:t>
            </a:r>
            <a:r>
              <a:rPr dirty="0" err="1"/>
              <a:t>kolaydır</a:t>
            </a:r>
            <a:r>
              <a:rPr dirty="0"/>
              <a:t>, </a:t>
            </a:r>
            <a:r>
              <a:rPr dirty="0" err="1"/>
              <a:t>ancak</a:t>
            </a:r>
            <a:r>
              <a:rPr dirty="0"/>
              <a:t> </a:t>
            </a:r>
            <a:r>
              <a:rPr dirty="0" err="1"/>
              <a:t>kalitenin</a:t>
            </a:r>
            <a:r>
              <a:rPr dirty="0"/>
              <a:t> </a:t>
            </a:r>
            <a:r>
              <a:rPr dirty="0" err="1"/>
              <a:t>artırılması</a:t>
            </a:r>
            <a:r>
              <a:rPr dirty="0"/>
              <a:t> </a:t>
            </a:r>
            <a:r>
              <a:rPr dirty="0" err="1"/>
              <a:t>için</a:t>
            </a:r>
            <a:r>
              <a:rPr dirty="0"/>
              <a:t> </a:t>
            </a:r>
            <a:r>
              <a:rPr dirty="0" err="1"/>
              <a:t>deneyime</a:t>
            </a:r>
            <a:r>
              <a:rPr dirty="0"/>
              <a:t> </a:t>
            </a:r>
            <a:r>
              <a:rPr dirty="0" err="1"/>
              <a:t>ihtiyac</a:t>
            </a:r>
            <a:r>
              <a:rPr dirty="0"/>
              <a:t> </a:t>
            </a:r>
            <a:r>
              <a:rPr dirty="0" err="1"/>
              <a:t>duymaktadır</a:t>
            </a:r>
            <a:r>
              <a:rPr dirty="0"/>
              <a:t>. </a:t>
            </a:r>
          </a:p>
          <a:p>
            <a:endParaRPr dirty="0"/>
          </a:p>
          <a:p>
            <a:r>
              <a:rPr dirty="0" err="1"/>
              <a:t>Yüksek</a:t>
            </a:r>
            <a:r>
              <a:rPr dirty="0"/>
              <a:t> </a:t>
            </a:r>
            <a:r>
              <a:rPr dirty="0" err="1"/>
              <a:t>dölverimi</a:t>
            </a:r>
            <a:r>
              <a:rPr dirty="0"/>
              <a:t> </a:t>
            </a:r>
            <a:r>
              <a:rPr dirty="0" err="1"/>
              <a:t>almak</a:t>
            </a:r>
            <a:r>
              <a:rPr dirty="0"/>
              <a:t> in </a:t>
            </a:r>
            <a:r>
              <a:rPr dirty="0" err="1"/>
              <a:t>muayene</a:t>
            </a:r>
            <a:r>
              <a:rPr dirty="0"/>
              <a:t> </a:t>
            </a:r>
            <a:r>
              <a:rPr dirty="0" err="1"/>
              <a:t>şarttır</a:t>
            </a:r>
            <a:r>
              <a:rPr dirty="0"/>
              <a:t>.</a:t>
            </a:r>
          </a:p>
          <a:p>
            <a:endParaRPr dirty="0"/>
          </a:p>
          <a:p>
            <a:r>
              <a:rPr dirty="0" err="1"/>
              <a:t>Alınan</a:t>
            </a:r>
            <a:r>
              <a:rPr dirty="0"/>
              <a:t> her </a:t>
            </a:r>
            <a:r>
              <a:rPr dirty="0" err="1"/>
              <a:t>numune</a:t>
            </a:r>
            <a:r>
              <a:rPr dirty="0"/>
              <a:t> </a:t>
            </a:r>
            <a:r>
              <a:rPr dirty="0" err="1"/>
              <a:t>mutlaka</a:t>
            </a:r>
            <a:r>
              <a:rPr dirty="0"/>
              <a:t> </a:t>
            </a:r>
            <a:r>
              <a:rPr dirty="0" err="1"/>
              <a:t>motilite</a:t>
            </a:r>
            <a:r>
              <a:rPr dirty="0"/>
              <a:t>, </a:t>
            </a:r>
            <a:r>
              <a:rPr dirty="0" err="1"/>
              <a:t>yoğunluk</a:t>
            </a:r>
            <a:r>
              <a:rPr dirty="0"/>
              <a:t>, </a:t>
            </a:r>
            <a:r>
              <a:rPr dirty="0" err="1"/>
              <a:t>canlılık</a:t>
            </a:r>
            <a:r>
              <a:rPr dirty="0"/>
              <a:t> </a:t>
            </a:r>
            <a:r>
              <a:rPr dirty="0" err="1"/>
              <a:t>ve</a:t>
            </a:r>
            <a:r>
              <a:rPr dirty="0"/>
              <a:t> </a:t>
            </a:r>
            <a:r>
              <a:rPr dirty="0" err="1"/>
              <a:t>anormal</a:t>
            </a:r>
            <a:r>
              <a:rPr dirty="0"/>
              <a:t> spermatozoa </a:t>
            </a:r>
            <a:r>
              <a:rPr dirty="0" err="1"/>
              <a:t>yönünden</a:t>
            </a:r>
            <a:r>
              <a:rPr dirty="0"/>
              <a:t> </a:t>
            </a:r>
            <a:r>
              <a:rPr dirty="0" err="1"/>
              <a:t>muayane</a:t>
            </a:r>
            <a:r>
              <a:rPr dirty="0"/>
              <a:t> </a:t>
            </a:r>
            <a:r>
              <a:rPr dirty="0" err="1"/>
              <a:t>edilmelidir</a:t>
            </a:r>
            <a:r>
              <a:rPr dirty="0"/>
              <a:t>.</a:t>
            </a:r>
          </a:p>
          <a:p>
            <a:endParaRPr dirty="0"/>
          </a:p>
          <a:p>
            <a:r>
              <a:rPr dirty="0" err="1"/>
              <a:t>Tohumlama</a:t>
            </a:r>
            <a:r>
              <a:rPr dirty="0"/>
              <a:t> </a:t>
            </a:r>
            <a:r>
              <a:rPr dirty="0" err="1"/>
              <a:t>öncesinde</a:t>
            </a:r>
            <a:r>
              <a:rPr dirty="0"/>
              <a:t> </a:t>
            </a:r>
            <a:r>
              <a:rPr dirty="0" err="1"/>
              <a:t>sperma</a:t>
            </a:r>
            <a:r>
              <a:rPr dirty="0"/>
              <a:t> </a:t>
            </a:r>
            <a:r>
              <a:rPr dirty="0" err="1"/>
              <a:t>muayenesi</a:t>
            </a:r>
            <a:r>
              <a:rPr dirty="0"/>
              <a:t> </a:t>
            </a:r>
            <a:r>
              <a:rPr dirty="0" err="1"/>
              <a:t>erkeğin</a:t>
            </a:r>
            <a:r>
              <a:rPr dirty="0"/>
              <a:t> </a:t>
            </a:r>
            <a:r>
              <a:rPr dirty="0" err="1"/>
              <a:t>potansiyel</a:t>
            </a:r>
            <a:r>
              <a:rPr dirty="0"/>
              <a:t> </a:t>
            </a:r>
            <a:r>
              <a:rPr dirty="0" err="1"/>
              <a:t>dölverimini</a:t>
            </a:r>
            <a:r>
              <a:rPr dirty="0"/>
              <a:t> </a:t>
            </a:r>
            <a:r>
              <a:rPr dirty="0" err="1"/>
              <a:t>belirleyen</a:t>
            </a:r>
            <a:r>
              <a:rPr dirty="0"/>
              <a:t> </a:t>
            </a:r>
            <a:r>
              <a:rPr dirty="0" err="1"/>
              <a:t>en</a:t>
            </a:r>
            <a:r>
              <a:rPr dirty="0"/>
              <a:t> </a:t>
            </a:r>
            <a:r>
              <a:rPr dirty="0" err="1"/>
              <a:t>önemli</a:t>
            </a:r>
            <a:r>
              <a:rPr dirty="0"/>
              <a:t> </a:t>
            </a:r>
            <a:r>
              <a:rPr dirty="0" err="1"/>
              <a:t>kriterdir</a:t>
            </a:r>
            <a:r>
              <a:rPr dirty="0"/>
              <a:t>.</a:t>
            </a:r>
          </a:p>
          <a:p>
            <a:endParaRPr dirty="0"/>
          </a:p>
          <a:p>
            <a:r>
              <a:rPr dirty="0" err="1"/>
              <a:t>Ayrıca</a:t>
            </a:r>
            <a:r>
              <a:rPr dirty="0"/>
              <a:t>, </a:t>
            </a:r>
            <a:r>
              <a:rPr dirty="0" err="1"/>
              <a:t>spermanın</a:t>
            </a:r>
            <a:r>
              <a:rPr dirty="0"/>
              <a:t> </a:t>
            </a:r>
            <a:r>
              <a:rPr dirty="0" err="1"/>
              <a:t>dondurulması</a:t>
            </a:r>
            <a:r>
              <a:rPr dirty="0"/>
              <a:t> </a:t>
            </a:r>
            <a:r>
              <a:rPr dirty="0" err="1"/>
              <a:t>ve</a:t>
            </a:r>
            <a:r>
              <a:rPr dirty="0"/>
              <a:t> </a:t>
            </a:r>
            <a:r>
              <a:rPr dirty="0" err="1"/>
              <a:t>tohumlanması</a:t>
            </a:r>
            <a:r>
              <a:rPr dirty="0"/>
              <a:t> </a:t>
            </a:r>
            <a:r>
              <a:rPr dirty="0" err="1"/>
              <a:t>öncesinde</a:t>
            </a:r>
            <a:r>
              <a:rPr dirty="0"/>
              <a:t> </a:t>
            </a:r>
            <a:r>
              <a:rPr dirty="0" err="1"/>
              <a:t>mutlaka</a:t>
            </a:r>
            <a:r>
              <a:rPr dirty="0"/>
              <a:t> </a:t>
            </a:r>
            <a:r>
              <a:rPr dirty="0" err="1"/>
              <a:t>damızlık</a:t>
            </a:r>
            <a:r>
              <a:rPr dirty="0"/>
              <a:t> </a:t>
            </a:r>
            <a:r>
              <a:rPr dirty="0" err="1"/>
              <a:t>sertifikası</a:t>
            </a:r>
            <a:r>
              <a:rPr dirty="0"/>
              <a:t> </a:t>
            </a:r>
            <a:r>
              <a:rPr dirty="0" err="1"/>
              <a:t>aranmalıdır</a:t>
            </a:r>
            <a:r>
              <a:rPr dirty="0"/>
              <a:t>. </a:t>
            </a:r>
          </a:p>
          <a:p>
            <a:r>
              <a:rPr dirty="0"/>
              <a:t>DMS </a:t>
            </a:r>
            <a:r>
              <a:rPr dirty="0" err="1"/>
              <a:t>mutlaka</a:t>
            </a:r>
            <a:r>
              <a:rPr dirty="0"/>
              <a:t> </a:t>
            </a:r>
            <a:r>
              <a:rPr dirty="0" err="1"/>
              <a:t>uygulanmalıdır</a:t>
            </a:r>
            <a:r>
              <a:rPr dirty="0"/>
              <a:t>. </a:t>
            </a:r>
          </a:p>
          <a:p>
            <a:endParaRPr dirty="0"/>
          </a:p>
          <a:p>
            <a:r>
              <a:rPr dirty="0" err="1"/>
              <a:t>Spermanın</a:t>
            </a:r>
            <a:r>
              <a:rPr dirty="0"/>
              <a:t> </a:t>
            </a:r>
            <a:r>
              <a:rPr dirty="0" err="1"/>
              <a:t>alınması</a:t>
            </a:r>
            <a:r>
              <a:rPr dirty="0"/>
              <a:t> </a:t>
            </a:r>
            <a:r>
              <a:rPr dirty="0" err="1"/>
              <a:t>sırasında</a:t>
            </a:r>
            <a:r>
              <a:rPr dirty="0"/>
              <a:t> </a:t>
            </a:r>
            <a:r>
              <a:rPr dirty="0" err="1"/>
              <a:t>östrustaki</a:t>
            </a:r>
            <a:r>
              <a:rPr dirty="0"/>
              <a:t> </a:t>
            </a:r>
            <a:r>
              <a:rPr dirty="0" err="1"/>
              <a:t>bir</a:t>
            </a:r>
            <a:r>
              <a:rPr dirty="0"/>
              <a:t> </a:t>
            </a:r>
            <a:r>
              <a:rPr dirty="0" err="1"/>
              <a:t>dişi</a:t>
            </a:r>
            <a:r>
              <a:rPr dirty="0"/>
              <a:t>, yada </a:t>
            </a:r>
            <a:r>
              <a:rPr dirty="0" err="1"/>
              <a:t>vaginadan</a:t>
            </a:r>
            <a:r>
              <a:rPr dirty="0"/>
              <a:t> </a:t>
            </a:r>
            <a:r>
              <a:rPr dirty="0" err="1"/>
              <a:t>alınan</a:t>
            </a:r>
            <a:r>
              <a:rPr dirty="0"/>
              <a:t> </a:t>
            </a:r>
            <a:r>
              <a:rPr dirty="0" err="1"/>
              <a:t>örnekler</a:t>
            </a:r>
            <a:r>
              <a:rPr dirty="0"/>
              <a:t> </a:t>
            </a:r>
            <a:r>
              <a:rPr dirty="0" err="1"/>
              <a:t>libidoyu</a:t>
            </a:r>
            <a:r>
              <a:rPr dirty="0"/>
              <a:t> </a:t>
            </a:r>
            <a:r>
              <a:rPr dirty="0" err="1"/>
              <a:t>artırmak</a:t>
            </a:r>
            <a:r>
              <a:rPr dirty="0"/>
              <a:t> </a:t>
            </a:r>
            <a:r>
              <a:rPr dirty="0" err="1"/>
              <a:t>için</a:t>
            </a:r>
            <a:r>
              <a:rPr dirty="0"/>
              <a:t> </a:t>
            </a:r>
            <a:r>
              <a:rPr dirty="0" err="1"/>
              <a:t>kullanılabilir</a:t>
            </a:r>
            <a:r>
              <a:rPr dirty="0"/>
              <a:t>,</a:t>
            </a:r>
          </a:p>
          <a:p>
            <a:r>
              <a:rPr dirty="0" err="1"/>
              <a:t>Sperma</a:t>
            </a:r>
            <a:r>
              <a:rPr dirty="0"/>
              <a:t> </a:t>
            </a:r>
            <a:r>
              <a:rPr dirty="0" err="1"/>
              <a:t>alınırken</a:t>
            </a:r>
            <a:r>
              <a:rPr dirty="0"/>
              <a:t> </a:t>
            </a:r>
            <a:r>
              <a:rPr dirty="0" err="1"/>
              <a:t>gerçekleşen</a:t>
            </a:r>
            <a:r>
              <a:rPr dirty="0"/>
              <a:t> </a:t>
            </a:r>
            <a:r>
              <a:rPr dirty="0" err="1"/>
              <a:t>hatalı</a:t>
            </a:r>
            <a:r>
              <a:rPr dirty="0"/>
              <a:t> </a:t>
            </a:r>
            <a:r>
              <a:rPr dirty="0" err="1"/>
              <a:t>uygulamalar</a:t>
            </a:r>
            <a:r>
              <a:rPr dirty="0"/>
              <a:t> </a:t>
            </a:r>
            <a:r>
              <a:rPr dirty="0" err="1"/>
              <a:t>ileride</a:t>
            </a:r>
            <a:r>
              <a:rPr dirty="0"/>
              <a:t> </a:t>
            </a:r>
            <a:r>
              <a:rPr dirty="0" err="1"/>
              <a:t>davranışsal</a:t>
            </a:r>
            <a:r>
              <a:rPr dirty="0"/>
              <a:t> </a:t>
            </a:r>
            <a:r>
              <a:rPr dirty="0" err="1"/>
              <a:t>problemlere</a:t>
            </a:r>
            <a:r>
              <a:rPr dirty="0"/>
              <a:t> </a:t>
            </a:r>
            <a:r>
              <a:rPr dirty="0" err="1"/>
              <a:t>yol</a:t>
            </a:r>
            <a:r>
              <a:rPr dirty="0"/>
              <a:t> </a:t>
            </a:r>
            <a:r>
              <a:rPr dirty="0" err="1"/>
              <a:t>açabilmektedir</a:t>
            </a:r>
            <a:r>
              <a:rPr dirty="0"/>
              <a:t>. </a:t>
            </a:r>
          </a:p>
          <a:p>
            <a:endParaRPr dirty="0"/>
          </a:p>
          <a:p>
            <a:r>
              <a:rPr dirty="0"/>
              <a:t>Ideal intervals between collections are 2 to 5 days, whilst intervals longer than 10 days may result in an increased number of morphological abnormalities and decreased motility (Freshman, 2002; Johnston et al., 2001). In longer periods, it is advisable to perform one previous collection, if semen is to be chilled or frozen for shipment. If semen preservation is planned, semen extender should be prepared before the arrival of the animal (Freshman, 2002). The most common method for semen collection in the dog is by digital manipulation, in the presence of a female. However, bitch presence, although desirable as it facilitates procedures, is not essential to accomplish the collection (</a:t>
            </a:r>
            <a:r>
              <a:rPr dirty="0" err="1"/>
              <a:t>Farstad</a:t>
            </a:r>
            <a:r>
              <a:rPr dirty="0"/>
              <a:t>, 2010; Linde Forsberg, 2005a). It should be noticed that when the collection is achieved in the presence of the bitch ejaculates present higher concentration. </a:t>
            </a:r>
          </a:p>
          <a:p>
            <a:r>
              <a:rPr dirty="0"/>
              <a:t>The use of manual massage is the most commonly used technique (</a:t>
            </a:r>
            <a:r>
              <a:rPr dirty="0" err="1"/>
              <a:t>Farstad</a:t>
            </a:r>
            <a:r>
              <a:rPr dirty="0"/>
              <a:t>, 2010; Johnston et al., 2001; Linde Forsberg, 2005a), although in the past semen was collected from dogs using an artificial vagina. Nowadays, semen collection into a tube is commonly accomplished by penile massage and the use of a cone or plastic sleeve, a funnel or a special collecting vial (Linde Forsberg, 2005a). Briefly, the process is started with a massage of the dog prepuce at the level of the bulbus </a:t>
            </a:r>
            <a:r>
              <a:rPr dirty="0" err="1"/>
              <a:t>glandis</a:t>
            </a:r>
            <a:r>
              <a:rPr dirty="0"/>
              <a:t> until developing partial erection, followed by the quick retraction of the prepuce and penile expose. If the collector is right-handed, semen must be collected from the dog’s left side, with the operator holding the dog’s penis with the right hand and the collection container in the left hand. During pelvic thrusting, rigid vials should be kept at a distance from the penis, to avoid trauma. When pelvic movements are finished and the dog lifts its rear leg, a 180o backward rotation of the penis should be obtained and the erectile penis should then be directed into the collection cone or the funnel. </a:t>
            </a:r>
          </a:p>
          <a:p>
            <a:endParaRPr dirty="0"/>
          </a:p>
          <a:p>
            <a:r>
              <a:rPr dirty="0" err="1"/>
              <a:t>www.intechopen.com</a:t>
            </a:r>
            <a:r>
              <a:rPr dirty="0"/>
              <a:t> </a:t>
            </a:r>
          </a:p>
          <a:p>
            <a:r>
              <a:rPr dirty="0"/>
              <a:t>Artificial Insemination in Dogs 55 </a:t>
            </a:r>
          </a:p>
          <a:p>
            <a:endParaRPr dirty="0"/>
          </a:p>
          <a:p>
            <a:r>
              <a:rPr dirty="0"/>
              <a:t>Some pressure may be applied with the thumb on the apex of the glans penis, at the level of the urethral process, to stimulate ejaculation. When a crystal clear fluid (prostatic fluid) begins to flow into the collection tube, you can gently slide the collection cone off the penis. Watch for semen to flow in the collection tube (</a:t>
            </a:r>
            <a:r>
              <a:rPr dirty="0" err="1"/>
              <a:t>Farstad</a:t>
            </a:r>
            <a:r>
              <a:rPr dirty="0"/>
              <a:t>, 2010; Linde Forsberg, 2005a). </a:t>
            </a:r>
          </a:p>
          <a:p>
            <a:r>
              <a:rPr dirty="0"/>
              <a:t>Canine ejaculate consists of 3 fractions, with the first and third fraction consisting of prostatic fluid and the second being rich in spermatozoa (England et al., 1990) (Table 3). The first fraction, the </a:t>
            </a:r>
            <a:r>
              <a:rPr dirty="0" err="1"/>
              <a:t>presperm</a:t>
            </a:r>
            <a:r>
              <a:rPr dirty="0"/>
              <a:t> portion, is emitted in 0.5 to 1 minute and is </a:t>
            </a:r>
            <a:r>
              <a:rPr dirty="0" err="1"/>
              <a:t>colourless</a:t>
            </a:r>
            <a:r>
              <a:rPr dirty="0"/>
              <a:t>, with a volume range of 1-5 ml. It is expelled during first stage of erection, at the moment of the presence of evident copulatory movement of male. The second fraction, the sperm-rich portion, is also rapidly completed (1-2 minutes), and is grayish-white in </a:t>
            </a:r>
            <a:r>
              <a:rPr dirty="0" err="1"/>
              <a:t>colour</a:t>
            </a:r>
            <a:r>
              <a:rPr dirty="0"/>
              <a:t>, with a volume of 1-3 ml. It is expelled when thrusting movement of the male ceases and full erection is observed. The third fraction comes from the prostate and may be up to 30-40 ml; it may take up from 5 to 30 minutes to be completed (</a:t>
            </a:r>
            <a:r>
              <a:rPr dirty="0" err="1"/>
              <a:t>Günzel-Apel</a:t>
            </a:r>
            <a:r>
              <a:rPr dirty="0"/>
              <a:t>, 1994; Johnston et al., 2001). </a:t>
            </a:r>
          </a:p>
        </p:txBody>
      </p:sp>
    </p:spTree>
    <p:extLst>
      <p:ext uri="{BB962C8B-B14F-4D97-AF65-F5344CB8AC3E}">
        <p14:creationId xmlns:p14="http://schemas.microsoft.com/office/powerpoint/2010/main" val="867881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noRot="1" noChangeAspect="1"/>
          </p:cNvSpPr>
          <p:nvPr>
            <p:ph type="sldImg"/>
          </p:nvPr>
        </p:nvSpPr>
        <p:spPr>
          <a:prstGeom prst="rect">
            <a:avLst/>
          </a:prstGeom>
        </p:spPr>
        <p:txBody>
          <a:bodyPr/>
          <a:lstStyle/>
          <a:p>
            <a:endParaRPr/>
          </a:p>
        </p:txBody>
      </p:sp>
      <p:sp>
        <p:nvSpPr>
          <p:cNvPr id="186" name="Shape 186"/>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778734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752910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noRot="1" noChangeAspect="1"/>
          </p:cNvSpPr>
          <p:nvPr>
            <p:ph type="sldImg"/>
          </p:nvPr>
        </p:nvSpPr>
        <p:spPr>
          <a:prstGeom prst="rect">
            <a:avLst/>
          </a:prstGeom>
        </p:spPr>
        <p:txBody>
          <a:bodyPr/>
          <a:lstStyle/>
          <a:p>
            <a:endParaRPr/>
          </a:p>
        </p:txBody>
      </p:sp>
      <p:sp>
        <p:nvSpPr>
          <p:cNvPr id="195" name="Shape 195"/>
          <p:cNvSpPr>
            <a:spLocks noGrp="1"/>
          </p:cNvSpPr>
          <p:nvPr>
            <p:ph type="body" sz="quarter" idx="1"/>
          </p:nvPr>
        </p:nvSpPr>
        <p:spPr>
          <a:prstGeom prst="rect">
            <a:avLst/>
          </a:prstGeom>
        </p:spPr>
        <p:txBody>
          <a:bodyPr/>
          <a:lstStyle/>
          <a:p>
            <a:r>
              <a:rPr dirty="0"/>
              <a:t>4.2 Semen assessment </a:t>
            </a:r>
          </a:p>
          <a:p>
            <a:r>
              <a:rPr dirty="0"/>
              <a:t>Semen assessment is an important part of the evaluation of fertility in males and it should be performed as routine element of </a:t>
            </a:r>
            <a:r>
              <a:rPr dirty="0" err="1"/>
              <a:t>prebreeding</a:t>
            </a:r>
            <a:r>
              <a:rPr dirty="0"/>
              <a:t> examination. Furthermore, semen evaluation ought to be completed before artificial insemination or sperm preservation. Semen should be assessed immediately after collection and it has to be handled carefully during all the procedures. Rapid changes of environmental temperature may be deleterious for </a:t>
            </a:r>
            <a:r>
              <a:rPr dirty="0" err="1"/>
              <a:t>spermatozoal</a:t>
            </a:r>
            <a:r>
              <a:rPr dirty="0"/>
              <a:t> motility and structure, and may also artifactually influence the results of examination. Any delay in semen assessment may decrease the percentage of motile sperm and simultaneously increase the percentage of dead sperm. It is advisable to keep all equipment necessary for semen collection and evaluation at the temperature near 37oC (Christiansen, 1984; Feldman &amp; Nelson, 1996; Linde-Forsberg, 1991). </a:t>
            </a:r>
          </a:p>
        </p:txBody>
      </p:sp>
    </p:spTree>
    <p:extLst>
      <p:ext uri="{BB962C8B-B14F-4D97-AF65-F5344CB8AC3E}">
        <p14:creationId xmlns:p14="http://schemas.microsoft.com/office/powerpoint/2010/main" val="1145149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noRot="1" noChangeAspect="1"/>
          </p:cNvSpPr>
          <p:nvPr>
            <p:ph type="sldImg"/>
          </p:nvPr>
        </p:nvSpPr>
        <p:spPr>
          <a:prstGeom prst="rect">
            <a:avLst/>
          </a:prstGeom>
        </p:spPr>
        <p:txBody>
          <a:bodyPr/>
          <a:lstStyle/>
          <a:p>
            <a:endParaRPr/>
          </a:p>
        </p:txBody>
      </p:sp>
      <p:sp>
        <p:nvSpPr>
          <p:cNvPr id="217" name="Shape 217"/>
          <p:cNvSpPr>
            <a:spLocks noGrp="1"/>
          </p:cNvSpPr>
          <p:nvPr>
            <p:ph type="body" sz="quarter" idx="1"/>
          </p:nvPr>
        </p:nvSpPr>
        <p:spPr>
          <a:prstGeom prst="rect">
            <a:avLst/>
          </a:prstGeom>
        </p:spPr>
        <p:txBody>
          <a:bodyPr/>
          <a:lstStyle/>
          <a:p>
            <a:r>
              <a:t>Hacim; Genellikle hayvanın canlı ağırlığına, prostat büyüklüğüne, yaşına, sperm alım sıklığına, uyarıma ve alınan 3. fraksiyonun miktarına bağlıdır.</a:t>
            </a:r>
          </a:p>
          <a:p>
            <a:endParaRPr/>
          </a:p>
          <a:p>
            <a:r>
              <a:t>Azalan sperm hacmi; prostat hyperplazisi, kisti, yangı, epididymitis, vas deferns ve üretra tıkanmaları ve zayıf libidoya bağlı olabilir.</a:t>
            </a:r>
          </a:p>
        </p:txBody>
      </p:sp>
    </p:spTree>
    <p:extLst>
      <p:ext uri="{BB962C8B-B14F-4D97-AF65-F5344CB8AC3E}">
        <p14:creationId xmlns:p14="http://schemas.microsoft.com/office/powerpoint/2010/main" val="782429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2844800"/>
            <a:ext cx="10464800" cy="4064000"/>
          </a:xfrm>
          <a:prstGeom prst="rect">
            <a:avLst/>
          </a:prstGeom>
        </p:spPr>
        <p:txBody>
          <a:bodyPr/>
          <a:lstStyle>
            <a:lvl1pPr>
              <a:defRPr sz="9500"/>
            </a:lvl1p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572250" y="812800"/>
            <a:ext cx="5753100" cy="7670800"/>
          </a:xfrm>
          <a:prstGeom prst="rect">
            <a:avLst/>
          </a:prstGeom>
          <a:ln w="9525">
            <a:round/>
          </a:ln>
        </p:spPr>
        <p:txBody>
          <a:bodyPr lIns="91439" tIns="45719" rIns="91439" bIns="45719" anchor="t">
            <a:noAutofit/>
          </a:bodyPr>
          <a:lstStyle/>
          <a:p>
            <a:endParaRPr/>
          </a:p>
        </p:txBody>
      </p:sp>
      <p:sp>
        <p:nvSpPr>
          <p:cNvPr id="39" name="Title Text"/>
          <p:cNvSpPr txBox="1">
            <a:spLocks noGrp="1"/>
          </p:cNvSpPr>
          <p:nvPr>
            <p:ph type="title"/>
          </p:nvPr>
        </p:nvSpPr>
        <p:spPr>
          <a:xfrm>
            <a:off x="381000" y="1409700"/>
            <a:ext cx="5867400" cy="3302000"/>
          </a:xfrm>
          <a:prstGeom prst="rect">
            <a:avLst/>
          </a:prstGeom>
        </p:spPr>
        <p:txBody>
          <a:bodyPr anchor="b"/>
          <a:lstStyle/>
          <a:p>
            <a:r>
              <a:t>Title Text</a:t>
            </a:r>
          </a:p>
        </p:txBody>
      </p:sp>
      <p:sp>
        <p:nvSpPr>
          <p:cNvPr id="40" name="Body Level One…"/>
          <p:cNvSpPr txBox="1">
            <a:spLocks noGrp="1"/>
          </p:cNvSpPr>
          <p:nvPr>
            <p:ph type="body" sz="quarter" idx="1"/>
          </p:nvPr>
        </p:nvSpPr>
        <p:spPr>
          <a:xfrm>
            <a:off x="381000" y="4787900"/>
            <a:ext cx="5867400" cy="3721100"/>
          </a:xfrm>
          <a:prstGeom prst="rect">
            <a:avLst/>
          </a:prstGeom>
        </p:spPr>
        <p:txBody>
          <a:bodyPr anchor="t"/>
          <a:lstStyle>
            <a:lvl1pPr marL="0" indent="0" algn="ctr">
              <a:spcBef>
                <a:spcPts val="0"/>
              </a:spcBef>
              <a:buSzTx/>
              <a:buNone/>
              <a:defRPr sz="4000"/>
            </a:lvl1pPr>
            <a:lvl2pPr marL="0" indent="228600" algn="ctr">
              <a:spcBef>
                <a:spcPts val="0"/>
              </a:spcBef>
              <a:buSzTx/>
              <a:buNone/>
              <a:defRPr sz="4000"/>
            </a:lvl2pPr>
            <a:lvl3pPr marL="0" indent="457200" algn="ctr">
              <a:spcBef>
                <a:spcPts val="0"/>
              </a:spcBef>
              <a:buSzTx/>
              <a:buNone/>
              <a:defRPr sz="4000"/>
            </a:lvl3pPr>
            <a:lvl4pPr marL="0" indent="685800" algn="ctr">
              <a:spcBef>
                <a:spcPts val="0"/>
              </a:spcBef>
              <a:buSzTx/>
              <a:buNone/>
              <a:defRPr sz="4000"/>
            </a:lvl4pPr>
            <a:lvl5pPr marL="0" indent="914400" algn="ctr">
              <a:spcBef>
                <a:spcPts val="0"/>
              </a:spcBef>
              <a:buSzTx/>
              <a:buNone/>
              <a:defRPr sz="40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xfrm>
            <a:off x="1270000" y="2768600"/>
            <a:ext cx="104648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7277100" y="2578100"/>
            <a:ext cx="4457700" cy="5943600"/>
          </a:xfrm>
          <a:prstGeom prst="rect">
            <a:avLst/>
          </a:prstGeom>
          <a:ln w="9525">
            <a:round/>
          </a:ln>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270000" y="2768600"/>
            <a:ext cx="5461000" cy="5715000"/>
          </a:xfrm>
          <a:prstGeom prst="rect">
            <a:avLst/>
          </a:prstGeom>
        </p:spPr>
        <p:txBody>
          <a:bodyPr/>
          <a:lstStyle>
            <a:lvl1pPr marL="444500" indent="-444500">
              <a:spcBef>
                <a:spcPts val="3800"/>
              </a:spcBef>
              <a:buSzPct val="50000"/>
              <a:buBlip>
                <a:blip r:embed="rId2"/>
              </a:buBlip>
              <a:defRPr sz="3600"/>
            </a:lvl1pPr>
            <a:lvl2pPr marL="889000" indent="-444500">
              <a:spcBef>
                <a:spcPts val="3800"/>
              </a:spcBef>
              <a:buSzPct val="50000"/>
              <a:buBlip>
                <a:blip r:embed="rId2"/>
              </a:buBlip>
              <a:defRPr sz="3600"/>
            </a:lvl2pPr>
            <a:lvl3pPr marL="1333500" indent="-444500">
              <a:spcBef>
                <a:spcPts val="3800"/>
              </a:spcBef>
              <a:buSzPct val="50000"/>
              <a:buBlip>
                <a:blip r:embed="rId2"/>
              </a:buBlip>
              <a:defRPr sz="3600"/>
            </a:lvl3pPr>
            <a:lvl4pPr marL="1778000" indent="-444500">
              <a:spcBef>
                <a:spcPts val="3800"/>
              </a:spcBef>
              <a:buSzPct val="50000"/>
              <a:buBlip>
                <a:blip r:embed="rId2"/>
              </a:buBlip>
              <a:defRPr sz="3600"/>
            </a:lvl4pPr>
            <a:lvl5pPr marL="2222500" indent="-444500">
              <a:spcBef>
                <a:spcPts val="3800"/>
              </a:spcBef>
              <a:buSzPct val="50000"/>
              <a:buBlip>
                <a:blip r:embed="rId2"/>
              </a:buBlip>
              <a:defRPr sz="36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rot="21600000">
            <a:off x="7063543" y="473144"/>
            <a:ext cx="5554134" cy="4165601"/>
          </a:xfrm>
          <a:prstGeom prst="rect">
            <a:avLst/>
          </a:prstGeom>
          <a:ln w="9525">
            <a:round/>
          </a:ln>
        </p:spPr>
        <p:txBody>
          <a:bodyPr lIns="91439" tIns="45719" rIns="91439" bIns="45719" anchor="t">
            <a:noAutofit/>
          </a:bodyPr>
          <a:lstStyle/>
          <a:p>
            <a:endParaRPr/>
          </a:p>
        </p:txBody>
      </p:sp>
      <p:sp>
        <p:nvSpPr>
          <p:cNvPr id="84" name="Image"/>
          <p:cNvSpPr>
            <a:spLocks noGrp="1"/>
          </p:cNvSpPr>
          <p:nvPr>
            <p:ph type="pic" sz="quarter" idx="14"/>
          </p:nvPr>
        </p:nvSpPr>
        <p:spPr>
          <a:xfrm rot="21600000">
            <a:off x="7095370" y="5018682"/>
            <a:ext cx="5520268" cy="4140201"/>
          </a:xfrm>
          <a:prstGeom prst="rect">
            <a:avLst/>
          </a:prstGeom>
          <a:ln w="9525">
            <a:round/>
          </a:ln>
        </p:spPr>
        <p:txBody>
          <a:bodyPr lIns="91439" tIns="45719" rIns="91439" bIns="45719" anchor="t">
            <a:noAutofit/>
          </a:bodyPr>
          <a:lstStyle/>
          <a:p>
            <a:endParaRPr/>
          </a:p>
        </p:txBody>
      </p:sp>
      <p:sp>
        <p:nvSpPr>
          <p:cNvPr id="85" name="Image"/>
          <p:cNvSpPr>
            <a:spLocks noGrp="1"/>
          </p:cNvSpPr>
          <p:nvPr>
            <p:ph type="pic" idx="15"/>
          </p:nvPr>
        </p:nvSpPr>
        <p:spPr>
          <a:xfrm>
            <a:off x="266700" y="482600"/>
            <a:ext cx="6502400" cy="8669867"/>
          </a:xfrm>
          <a:prstGeom prst="rect">
            <a:avLst/>
          </a:prstGeom>
          <a:ln w="9525">
            <a:round/>
          </a:ln>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Type a quote here.”"/>
          <p:cNvSpPr txBox="1">
            <a:spLocks noGrp="1"/>
          </p:cNvSpPr>
          <p:nvPr>
            <p:ph type="body" sz="quarter" idx="13"/>
          </p:nvPr>
        </p:nvSpPr>
        <p:spPr>
          <a:xfrm>
            <a:off x="1270000" y="4279900"/>
            <a:ext cx="10464800" cy="660400"/>
          </a:xfrm>
          <a:prstGeom prst="rect">
            <a:avLst/>
          </a:prstGeom>
        </p:spPr>
        <p:txBody>
          <a:bodyPr>
            <a:spAutoFit/>
          </a:bodyPr>
          <a:lstStyle>
            <a:lvl1pPr marL="0" indent="0" algn="ctr">
              <a:spcBef>
                <a:spcPts val="0"/>
              </a:spcBef>
              <a:buSzTx/>
              <a:buNone/>
              <a:defRPr sz="4000">
                <a:solidFill>
                  <a:srgbClr val="45A7DE"/>
                </a:solidFill>
              </a:defRPr>
            </a:lvl1pPr>
          </a:lstStyle>
          <a:p>
            <a:r>
              <a:t>“Type a quote here.”</a:t>
            </a:r>
          </a:p>
        </p:txBody>
      </p:sp>
      <p:sp>
        <p:nvSpPr>
          <p:cNvPr id="94" name="–Johnny Appleseed"/>
          <p:cNvSpPr txBox="1">
            <a:spLocks noGrp="1"/>
          </p:cNvSpPr>
          <p:nvPr>
            <p:ph type="body" sz="quarter" idx="14"/>
          </p:nvPr>
        </p:nvSpPr>
        <p:spPr>
          <a:xfrm>
            <a:off x="1270000" y="6362700"/>
            <a:ext cx="10464800" cy="596900"/>
          </a:xfrm>
          <a:prstGeom prst="rect">
            <a:avLst/>
          </a:prstGeom>
        </p:spPr>
        <p:txBody>
          <a:bodyPr anchor="t">
            <a:spAutoFit/>
          </a:bodyPr>
          <a:lstStyle>
            <a:lvl1pPr marL="0" indent="0" algn="ctr">
              <a:spcBef>
                <a:spcPts val="0"/>
              </a:spcBef>
              <a:buSzTx/>
              <a:buNone/>
              <a:defRPr sz="3600"/>
            </a:lvl1pPr>
          </a:lstStyle>
          <a:p>
            <a:r>
              <a:t>–Johnny Appleseed</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eg"/><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270000" y="1270000"/>
            <a:ext cx="10464800" cy="721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a:buBlip>
                <a:blip r:embed="rId13"/>
              </a:buBlip>
            </a:lvl1pPr>
            <a:lvl2pPr>
              <a:buBlip>
                <a:blip r:embed="rId13"/>
              </a:buBlip>
            </a:lvl2pPr>
            <a:lvl3pPr>
              <a:buBlip>
                <a:blip r:embed="rId13"/>
              </a:buBlip>
            </a:lvl3pPr>
            <a:lvl4pPr>
              <a:buBlip>
                <a:blip r:embed="rId13"/>
              </a:buBlip>
            </a:lvl4pPr>
            <a:lvl5pPr>
              <a:buBlip>
                <a:blip r:embed="rId13"/>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1270000" y="254000"/>
            <a:ext cx="104648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6311901" y="9271000"/>
            <a:ext cx="374905" cy="355600"/>
          </a:xfrm>
          <a:prstGeom prst="rect">
            <a:avLst/>
          </a:prstGeom>
          <a:ln w="12700">
            <a:miter lim="400000"/>
          </a:ln>
        </p:spPr>
        <p:txBody>
          <a:bodyPr wrap="none" lIns="50800" tIns="50800" rIns="50800" bIns="50800">
            <a:spAutoFit/>
          </a:bodyPr>
          <a:lstStyle>
            <a:lvl1pPr>
              <a:defRPr sz="1800">
                <a:solidFill>
                  <a:srgbClr val="868686"/>
                </a:solidFill>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45A7DE"/>
          </a:solidFill>
          <a:uFillTx/>
          <a:latin typeface="+mn-lt"/>
          <a:ea typeface="+mn-ea"/>
          <a:cs typeface="+mn-cs"/>
          <a:sym typeface="Marker Fel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45A7DE"/>
          </a:solidFill>
          <a:uFillTx/>
          <a:latin typeface="+mn-lt"/>
          <a:ea typeface="+mn-ea"/>
          <a:cs typeface="+mn-cs"/>
          <a:sym typeface="Marker Fel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45A7DE"/>
          </a:solidFill>
          <a:uFillTx/>
          <a:latin typeface="+mn-lt"/>
          <a:ea typeface="+mn-ea"/>
          <a:cs typeface="+mn-cs"/>
          <a:sym typeface="Marker Fel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45A7DE"/>
          </a:solidFill>
          <a:uFillTx/>
          <a:latin typeface="+mn-lt"/>
          <a:ea typeface="+mn-ea"/>
          <a:cs typeface="+mn-cs"/>
          <a:sym typeface="Marker Fel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45A7DE"/>
          </a:solidFill>
          <a:uFillTx/>
          <a:latin typeface="+mn-lt"/>
          <a:ea typeface="+mn-ea"/>
          <a:cs typeface="+mn-cs"/>
          <a:sym typeface="Marker Fel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45A7DE"/>
          </a:solidFill>
          <a:uFillTx/>
          <a:latin typeface="+mn-lt"/>
          <a:ea typeface="+mn-ea"/>
          <a:cs typeface="+mn-cs"/>
          <a:sym typeface="Marker Fel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45A7DE"/>
          </a:solidFill>
          <a:uFillTx/>
          <a:latin typeface="+mn-lt"/>
          <a:ea typeface="+mn-ea"/>
          <a:cs typeface="+mn-cs"/>
          <a:sym typeface="Marker Fel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45A7DE"/>
          </a:solidFill>
          <a:uFillTx/>
          <a:latin typeface="+mn-lt"/>
          <a:ea typeface="+mn-ea"/>
          <a:cs typeface="+mn-cs"/>
          <a:sym typeface="Marker Fel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45A7DE"/>
          </a:solidFill>
          <a:uFillTx/>
          <a:latin typeface="+mn-lt"/>
          <a:ea typeface="+mn-ea"/>
          <a:cs typeface="+mn-cs"/>
          <a:sym typeface="Marker Felt"/>
        </a:defRPr>
      </a:lvl9pPr>
    </p:titleStyle>
    <p:bodyStyle>
      <a:lvl1pPr marL="635000" marR="0" indent="-635000" algn="l" defTabSz="584200" rtl="0" latinLnBrk="0">
        <a:lnSpc>
          <a:spcPct val="100000"/>
        </a:lnSpc>
        <a:spcBef>
          <a:spcPts val="4200"/>
        </a:spcBef>
        <a:spcAft>
          <a:spcPts val="0"/>
        </a:spcAft>
        <a:buClrTx/>
        <a:buSzPct val="47000"/>
        <a:buFontTx/>
        <a:buBlip>
          <a:blip r:embed="rId13"/>
        </a:buBlip>
        <a:tabLst/>
        <a:defRPr sz="4600" b="0" i="0" u="none" strike="noStrike" cap="none" spc="0" baseline="0">
          <a:ln>
            <a:noFill/>
          </a:ln>
          <a:solidFill>
            <a:srgbClr val="858585"/>
          </a:solidFill>
          <a:uFillTx/>
          <a:latin typeface="+mn-lt"/>
          <a:ea typeface="+mn-ea"/>
          <a:cs typeface="+mn-cs"/>
          <a:sym typeface="Marker Felt"/>
        </a:defRPr>
      </a:lvl1pPr>
      <a:lvl2pPr marL="1270000" marR="0" indent="-635000" algn="l" defTabSz="584200" rtl="0" latinLnBrk="0">
        <a:lnSpc>
          <a:spcPct val="100000"/>
        </a:lnSpc>
        <a:spcBef>
          <a:spcPts val="4200"/>
        </a:spcBef>
        <a:spcAft>
          <a:spcPts val="0"/>
        </a:spcAft>
        <a:buClrTx/>
        <a:buSzPct val="47000"/>
        <a:buFontTx/>
        <a:buBlip>
          <a:blip r:embed="rId13"/>
        </a:buBlip>
        <a:tabLst/>
        <a:defRPr sz="4600" b="0" i="0" u="none" strike="noStrike" cap="none" spc="0" baseline="0">
          <a:ln>
            <a:noFill/>
          </a:ln>
          <a:solidFill>
            <a:srgbClr val="858585"/>
          </a:solidFill>
          <a:uFillTx/>
          <a:latin typeface="+mn-lt"/>
          <a:ea typeface="+mn-ea"/>
          <a:cs typeface="+mn-cs"/>
          <a:sym typeface="Marker Felt"/>
        </a:defRPr>
      </a:lvl2pPr>
      <a:lvl3pPr marL="1905000" marR="0" indent="-635000" algn="l" defTabSz="584200" rtl="0" latinLnBrk="0">
        <a:lnSpc>
          <a:spcPct val="100000"/>
        </a:lnSpc>
        <a:spcBef>
          <a:spcPts val="4200"/>
        </a:spcBef>
        <a:spcAft>
          <a:spcPts val="0"/>
        </a:spcAft>
        <a:buClrTx/>
        <a:buSzPct val="47000"/>
        <a:buFontTx/>
        <a:buBlip>
          <a:blip r:embed="rId13"/>
        </a:buBlip>
        <a:tabLst/>
        <a:defRPr sz="4600" b="0" i="0" u="none" strike="noStrike" cap="none" spc="0" baseline="0">
          <a:ln>
            <a:noFill/>
          </a:ln>
          <a:solidFill>
            <a:srgbClr val="858585"/>
          </a:solidFill>
          <a:uFillTx/>
          <a:latin typeface="+mn-lt"/>
          <a:ea typeface="+mn-ea"/>
          <a:cs typeface="+mn-cs"/>
          <a:sym typeface="Marker Felt"/>
        </a:defRPr>
      </a:lvl3pPr>
      <a:lvl4pPr marL="2540000" marR="0" indent="-635000" algn="l" defTabSz="584200" rtl="0" latinLnBrk="0">
        <a:lnSpc>
          <a:spcPct val="100000"/>
        </a:lnSpc>
        <a:spcBef>
          <a:spcPts val="4200"/>
        </a:spcBef>
        <a:spcAft>
          <a:spcPts val="0"/>
        </a:spcAft>
        <a:buClrTx/>
        <a:buSzPct val="47000"/>
        <a:buFontTx/>
        <a:buBlip>
          <a:blip r:embed="rId13"/>
        </a:buBlip>
        <a:tabLst/>
        <a:defRPr sz="4600" b="0" i="0" u="none" strike="noStrike" cap="none" spc="0" baseline="0">
          <a:ln>
            <a:noFill/>
          </a:ln>
          <a:solidFill>
            <a:srgbClr val="858585"/>
          </a:solidFill>
          <a:uFillTx/>
          <a:latin typeface="+mn-lt"/>
          <a:ea typeface="+mn-ea"/>
          <a:cs typeface="+mn-cs"/>
          <a:sym typeface="Marker Felt"/>
        </a:defRPr>
      </a:lvl4pPr>
      <a:lvl5pPr marL="3175000" marR="0" indent="-635000" algn="l" defTabSz="584200" rtl="0" latinLnBrk="0">
        <a:lnSpc>
          <a:spcPct val="100000"/>
        </a:lnSpc>
        <a:spcBef>
          <a:spcPts val="4200"/>
        </a:spcBef>
        <a:spcAft>
          <a:spcPts val="0"/>
        </a:spcAft>
        <a:buClrTx/>
        <a:buSzPct val="47000"/>
        <a:buFontTx/>
        <a:buBlip>
          <a:blip r:embed="rId13"/>
        </a:buBlip>
        <a:tabLst/>
        <a:defRPr sz="4600" b="0" i="0" u="none" strike="noStrike" cap="none" spc="0" baseline="0">
          <a:ln>
            <a:noFill/>
          </a:ln>
          <a:solidFill>
            <a:srgbClr val="858585"/>
          </a:solidFill>
          <a:uFillTx/>
          <a:latin typeface="+mn-lt"/>
          <a:ea typeface="+mn-ea"/>
          <a:cs typeface="+mn-cs"/>
          <a:sym typeface="Marker Felt"/>
        </a:defRPr>
      </a:lvl5pPr>
      <a:lvl6pPr marL="3810000" marR="0" indent="-635000" algn="l" defTabSz="584200" rtl="0" latinLnBrk="0">
        <a:lnSpc>
          <a:spcPct val="100000"/>
        </a:lnSpc>
        <a:spcBef>
          <a:spcPts val="4200"/>
        </a:spcBef>
        <a:spcAft>
          <a:spcPts val="0"/>
        </a:spcAft>
        <a:buClrTx/>
        <a:buSzPct val="47000"/>
        <a:buFontTx/>
        <a:buBlip>
          <a:blip r:embed="rId13"/>
        </a:buBlip>
        <a:tabLst/>
        <a:defRPr sz="4600" b="0" i="0" u="none" strike="noStrike" cap="none" spc="0" baseline="0">
          <a:ln>
            <a:noFill/>
          </a:ln>
          <a:solidFill>
            <a:srgbClr val="858585"/>
          </a:solidFill>
          <a:uFillTx/>
          <a:latin typeface="+mn-lt"/>
          <a:ea typeface="+mn-ea"/>
          <a:cs typeface="+mn-cs"/>
          <a:sym typeface="Marker Felt"/>
        </a:defRPr>
      </a:lvl6pPr>
      <a:lvl7pPr marL="4445000" marR="0" indent="-635000" algn="l" defTabSz="584200" rtl="0" latinLnBrk="0">
        <a:lnSpc>
          <a:spcPct val="100000"/>
        </a:lnSpc>
        <a:spcBef>
          <a:spcPts val="4200"/>
        </a:spcBef>
        <a:spcAft>
          <a:spcPts val="0"/>
        </a:spcAft>
        <a:buClrTx/>
        <a:buSzPct val="47000"/>
        <a:buFontTx/>
        <a:buBlip>
          <a:blip r:embed="rId13"/>
        </a:buBlip>
        <a:tabLst/>
        <a:defRPr sz="4600" b="0" i="0" u="none" strike="noStrike" cap="none" spc="0" baseline="0">
          <a:ln>
            <a:noFill/>
          </a:ln>
          <a:solidFill>
            <a:srgbClr val="858585"/>
          </a:solidFill>
          <a:uFillTx/>
          <a:latin typeface="+mn-lt"/>
          <a:ea typeface="+mn-ea"/>
          <a:cs typeface="+mn-cs"/>
          <a:sym typeface="Marker Felt"/>
        </a:defRPr>
      </a:lvl7pPr>
      <a:lvl8pPr marL="5080000" marR="0" indent="-635000" algn="l" defTabSz="584200" rtl="0" latinLnBrk="0">
        <a:lnSpc>
          <a:spcPct val="100000"/>
        </a:lnSpc>
        <a:spcBef>
          <a:spcPts val="4200"/>
        </a:spcBef>
        <a:spcAft>
          <a:spcPts val="0"/>
        </a:spcAft>
        <a:buClrTx/>
        <a:buSzPct val="47000"/>
        <a:buFontTx/>
        <a:buBlip>
          <a:blip r:embed="rId13"/>
        </a:buBlip>
        <a:tabLst/>
        <a:defRPr sz="4600" b="0" i="0" u="none" strike="noStrike" cap="none" spc="0" baseline="0">
          <a:ln>
            <a:noFill/>
          </a:ln>
          <a:solidFill>
            <a:srgbClr val="858585"/>
          </a:solidFill>
          <a:uFillTx/>
          <a:latin typeface="+mn-lt"/>
          <a:ea typeface="+mn-ea"/>
          <a:cs typeface="+mn-cs"/>
          <a:sym typeface="Marker Felt"/>
        </a:defRPr>
      </a:lvl8pPr>
      <a:lvl9pPr marL="5715000" marR="0" indent="-635000" algn="l" defTabSz="584200" rtl="0" latinLnBrk="0">
        <a:lnSpc>
          <a:spcPct val="100000"/>
        </a:lnSpc>
        <a:spcBef>
          <a:spcPts val="4200"/>
        </a:spcBef>
        <a:spcAft>
          <a:spcPts val="0"/>
        </a:spcAft>
        <a:buClrTx/>
        <a:buSzPct val="47000"/>
        <a:buFontTx/>
        <a:buBlip>
          <a:blip r:embed="rId13"/>
        </a:buBlip>
        <a:tabLst/>
        <a:defRPr sz="4600" b="0" i="0" u="none" strike="noStrike" cap="none" spc="0" baseline="0">
          <a:ln>
            <a:noFill/>
          </a:ln>
          <a:solidFill>
            <a:srgbClr val="858585"/>
          </a:solidFill>
          <a:uFillTx/>
          <a:latin typeface="+mn-lt"/>
          <a:ea typeface="+mn-ea"/>
          <a:cs typeface="+mn-cs"/>
          <a:sym typeface="Marker Felt"/>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Marker Felt"/>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Marker Felt"/>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Marker Felt"/>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Marker Felt"/>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Marker Felt"/>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Marker Felt"/>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Marker Felt"/>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Marker Felt"/>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Marker Fel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notesSlide" Target="../notesSlides/notesSlide6.xml"/><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7.jpe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 Type="http://schemas.microsoft.com/office/2007/relationships/media" Target="../media/media1.mp4"/><Relationship Id="rId2" Type="http://schemas.openxmlformats.org/officeDocument/2006/relationships/video" Target="../media/media1.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7C261C-0813-EC44-A9F2-FF1416766813}"/>
              </a:ext>
            </a:extLst>
          </p:cNvPr>
          <p:cNvSpPr>
            <a:spLocks noGrp="1"/>
          </p:cNvSpPr>
          <p:nvPr>
            <p:ph type="title"/>
          </p:nvPr>
        </p:nvSpPr>
        <p:spPr/>
        <p:txBody>
          <a:bodyPr/>
          <a:lstStyle/>
          <a:p>
            <a:r>
              <a:rPr lang="tr-TR" dirty="0"/>
              <a:t>Canine </a:t>
            </a:r>
            <a:r>
              <a:rPr lang="tr-TR" dirty="0" err="1"/>
              <a:t>estrus</a:t>
            </a:r>
            <a:r>
              <a:rPr lang="tr-TR" dirty="0"/>
              <a:t> </a:t>
            </a:r>
            <a:r>
              <a:rPr lang="tr-TR" dirty="0" err="1"/>
              <a:t>cycle</a:t>
            </a:r>
            <a:endParaRPr lang="tr-TR" dirty="0"/>
          </a:p>
        </p:txBody>
      </p:sp>
      <p:sp>
        <p:nvSpPr>
          <p:cNvPr id="6" name="TextBox 5">
            <a:extLst>
              <a:ext uri="{FF2B5EF4-FFF2-40B4-BE49-F238E27FC236}">
                <a16:creationId xmlns:a16="http://schemas.microsoft.com/office/drawing/2014/main" xmlns="" id="{CB019D65-E421-584B-B609-2ADF4B77231B}"/>
              </a:ext>
            </a:extLst>
          </p:cNvPr>
          <p:cNvSpPr txBox="1"/>
          <p:nvPr/>
        </p:nvSpPr>
        <p:spPr>
          <a:xfrm>
            <a:off x="811740" y="2333326"/>
            <a:ext cx="2616101"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tr-TR" dirty="0"/>
              <a:t>Mono-</a:t>
            </a:r>
            <a:r>
              <a:rPr lang="tr-TR" dirty="0" err="1"/>
              <a:t>estrus</a:t>
            </a:r>
            <a:endParaRPr kumimoji="0" lang="tr-TR" sz="4000" b="0" i="0" u="none" strike="noStrike" cap="none" spc="0" normalizeH="0" baseline="0" dirty="0">
              <a:ln>
                <a:noFill/>
              </a:ln>
              <a:solidFill>
                <a:srgbClr val="858585"/>
              </a:solidFill>
              <a:effectLst/>
              <a:uFillTx/>
              <a:latin typeface="+mn-lt"/>
              <a:ea typeface="+mn-ea"/>
              <a:cs typeface="+mn-cs"/>
              <a:sym typeface="Marker Felt"/>
            </a:endParaRPr>
          </a:p>
        </p:txBody>
      </p:sp>
      <p:sp>
        <p:nvSpPr>
          <p:cNvPr id="7" name="TextBox 6">
            <a:extLst>
              <a:ext uri="{FF2B5EF4-FFF2-40B4-BE49-F238E27FC236}">
                <a16:creationId xmlns:a16="http://schemas.microsoft.com/office/drawing/2014/main" xmlns="" id="{04D4601B-9EE6-4941-84BE-6CC55E0605DE}"/>
              </a:ext>
            </a:extLst>
          </p:cNvPr>
          <p:cNvSpPr txBox="1"/>
          <p:nvPr/>
        </p:nvSpPr>
        <p:spPr>
          <a:xfrm>
            <a:off x="4761538" y="2333327"/>
            <a:ext cx="1740862"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tr-TR" dirty="0"/>
              <a:t>4 </a:t>
            </a:r>
            <a:r>
              <a:rPr lang="tr-TR" dirty="0" err="1"/>
              <a:t>stages</a:t>
            </a:r>
            <a:endParaRPr kumimoji="0" lang="tr-TR" sz="4000" b="0" i="0" u="none" strike="noStrike" cap="none" spc="0" normalizeH="0" baseline="0" dirty="0">
              <a:ln>
                <a:noFill/>
              </a:ln>
              <a:solidFill>
                <a:srgbClr val="858585"/>
              </a:solidFill>
              <a:effectLst/>
              <a:uFillTx/>
              <a:latin typeface="+mn-lt"/>
              <a:ea typeface="+mn-ea"/>
              <a:cs typeface="+mn-cs"/>
              <a:sym typeface="Marker Felt"/>
            </a:endParaRPr>
          </a:p>
        </p:txBody>
      </p:sp>
      <p:sp>
        <p:nvSpPr>
          <p:cNvPr id="8" name="TextBox 7">
            <a:extLst>
              <a:ext uri="{FF2B5EF4-FFF2-40B4-BE49-F238E27FC236}">
                <a16:creationId xmlns:a16="http://schemas.microsoft.com/office/drawing/2014/main" xmlns="" id="{997958E5-0929-3D4A-942D-8CC0C1ED8DD9}"/>
              </a:ext>
            </a:extLst>
          </p:cNvPr>
          <p:cNvSpPr txBox="1"/>
          <p:nvPr/>
        </p:nvSpPr>
        <p:spPr>
          <a:xfrm>
            <a:off x="811740" y="3515785"/>
            <a:ext cx="4820229"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tr-TR" dirty="0"/>
              <a:t>Pro-</a:t>
            </a:r>
            <a:r>
              <a:rPr lang="tr-TR" dirty="0" err="1"/>
              <a:t>estrus</a:t>
            </a:r>
            <a:r>
              <a:rPr lang="tr-TR" dirty="0"/>
              <a:t> 9 </a:t>
            </a:r>
            <a:r>
              <a:rPr lang="tr-TR" dirty="0" err="1"/>
              <a:t>day</a:t>
            </a:r>
            <a:r>
              <a:rPr lang="tr-TR" dirty="0"/>
              <a:t> (3-27)</a:t>
            </a:r>
            <a:endParaRPr kumimoji="0" lang="tr-TR" sz="4000" b="0" i="0" u="none" strike="noStrike" cap="none" spc="0" normalizeH="0" baseline="0" dirty="0">
              <a:ln>
                <a:noFill/>
              </a:ln>
              <a:solidFill>
                <a:srgbClr val="858585"/>
              </a:solidFill>
              <a:effectLst/>
              <a:uFillTx/>
              <a:latin typeface="+mn-lt"/>
              <a:ea typeface="+mn-ea"/>
              <a:cs typeface="+mn-cs"/>
              <a:sym typeface="Marker Felt"/>
            </a:endParaRPr>
          </a:p>
        </p:txBody>
      </p:sp>
      <p:sp>
        <p:nvSpPr>
          <p:cNvPr id="9" name="TextBox 8">
            <a:extLst>
              <a:ext uri="{FF2B5EF4-FFF2-40B4-BE49-F238E27FC236}">
                <a16:creationId xmlns:a16="http://schemas.microsoft.com/office/drawing/2014/main" xmlns="" id="{C92B487A-8568-1B47-A0CF-82D05B3D8C35}"/>
              </a:ext>
            </a:extLst>
          </p:cNvPr>
          <p:cNvSpPr txBox="1"/>
          <p:nvPr/>
        </p:nvSpPr>
        <p:spPr>
          <a:xfrm>
            <a:off x="798915" y="4627630"/>
            <a:ext cx="4845878"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tr-TR" dirty="0" err="1"/>
              <a:t>Estrus</a:t>
            </a:r>
            <a:r>
              <a:rPr lang="tr-TR" dirty="0"/>
              <a:t> 9 </a:t>
            </a:r>
            <a:r>
              <a:rPr lang="tr-TR" dirty="0" err="1"/>
              <a:t>day</a:t>
            </a:r>
            <a:r>
              <a:rPr lang="tr-TR" dirty="0"/>
              <a:t> (1-21 </a:t>
            </a:r>
            <a:r>
              <a:rPr lang="tr-TR" dirty="0" err="1"/>
              <a:t>day</a:t>
            </a:r>
            <a:r>
              <a:rPr lang="tr-TR" dirty="0"/>
              <a:t>)</a:t>
            </a:r>
            <a:endParaRPr kumimoji="0" lang="tr-TR" sz="4000" b="0" i="0" u="none" strike="noStrike" cap="none" spc="0" normalizeH="0" baseline="0" dirty="0">
              <a:ln>
                <a:noFill/>
              </a:ln>
              <a:solidFill>
                <a:srgbClr val="858585"/>
              </a:solidFill>
              <a:effectLst/>
              <a:uFillTx/>
              <a:latin typeface="+mn-lt"/>
              <a:ea typeface="+mn-ea"/>
              <a:cs typeface="+mn-cs"/>
              <a:sym typeface="Marker Felt"/>
            </a:endParaRPr>
          </a:p>
        </p:txBody>
      </p:sp>
      <p:sp>
        <p:nvSpPr>
          <p:cNvPr id="10" name="TextBox 9">
            <a:extLst>
              <a:ext uri="{FF2B5EF4-FFF2-40B4-BE49-F238E27FC236}">
                <a16:creationId xmlns:a16="http://schemas.microsoft.com/office/drawing/2014/main" xmlns="" id="{061E953D-C71C-1A43-8190-137BE84A35F3}"/>
              </a:ext>
            </a:extLst>
          </p:cNvPr>
          <p:cNvSpPr txBox="1"/>
          <p:nvPr/>
        </p:nvSpPr>
        <p:spPr>
          <a:xfrm>
            <a:off x="811740" y="5884143"/>
            <a:ext cx="4114909"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tr-TR" dirty="0"/>
              <a:t>Met-</a:t>
            </a:r>
            <a:r>
              <a:rPr lang="tr-TR" dirty="0" err="1"/>
              <a:t>estrus</a:t>
            </a:r>
            <a:r>
              <a:rPr lang="tr-TR" dirty="0"/>
              <a:t>/</a:t>
            </a:r>
            <a:r>
              <a:rPr lang="tr-TR" dirty="0" err="1"/>
              <a:t>Diestrus</a:t>
            </a:r>
            <a:endParaRPr kumimoji="0" lang="tr-TR" sz="4000" b="0" i="0" u="none" strike="noStrike" cap="none" spc="0" normalizeH="0" baseline="0" dirty="0">
              <a:ln>
                <a:noFill/>
              </a:ln>
              <a:solidFill>
                <a:srgbClr val="858585"/>
              </a:solidFill>
              <a:effectLst/>
              <a:uFillTx/>
              <a:latin typeface="+mn-lt"/>
              <a:ea typeface="+mn-ea"/>
              <a:cs typeface="+mn-cs"/>
              <a:sym typeface="Marker Felt"/>
            </a:endParaRPr>
          </a:p>
        </p:txBody>
      </p:sp>
      <p:sp>
        <p:nvSpPr>
          <p:cNvPr id="11" name="TextBox 10">
            <a:extLst>
              <a:ext uri="{FF2B5EF4-FFF2-40B4-BE49-F238E27FC236}">
                <a16:creationId xmlns:a16="http://schemas.microsoft.com/office/drawing/2014/main" xmlns="" id="{03ADE4FF-0BE8-EA4B-8397-37E577B21C6C}"/>
              </a:ext>
            </a:extLst>
          </p:cNvPr>
          <p:cNvSpPr txBox="1"/>
          <p:nvPr/>
        </p:nvSpPr>
        <p:spPr>
          <a:xfrm>
            <a:off x="924186" y="7140657"/>
            <a:ext cx="1843453"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tr-TR" dirty="0" err="1"/>
              <a:t>Anestrus</a:t>
            </a:r>
            <a:endParaRPr kumimoji="0" lang="tr-TR" sz="4000" b="0" i="0" u="none" strike="noStrike" cap="none" spc="0" normalizeH="0" baseline="0" dirty="0">
              <a:ln>
                <a:noFill/>
              </a:ln>
              <a:solidFill>
                <a:srgbClr val="858585"/>
              </a:solidFill>
              <a:effectLst/>
              <a:uFillTx/>
              <a:latin typeface="+mn-lt"/>
              <a:ea typeface="+mn-ea"/>
              <a:cs typeface="+mn-cs"/>
              <a:sym typeface="Marker Felt"/>
            </a:endParaRPr>
          </a:p>
        </p:txBody>
      </p:sp>
    </p:spTree>
    <p:extLst>
      <p:ext uri="{BB962C8B-B14F-4D97-AF65-F5344CB8AC3E}">
        <p14:creationId xmlns:p14="http://schemas.microsoft.com/office/powerpoint/2010/main" val="1218039708"/>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Aşamalar"/>
          <p:cNvSpPr txBox="1">
            <a:spLocks noGrp="1"/>
          </p:cNvSpPr>
          <p:nvPr>
            <p:ph type="title"/>
          </p:nvPr>
        </p:nvSpPr>
        <p:spPr>
          <a:prstGeom prst="rect">
            <a:avLst/>
          </a:prstGeom>
        </p:spPr>
        <p:txBody>
          <a:bodyPr/>
          <a:lstStyle/>
          <a:p>
            <a:r>
              <a:rPr lang="tr-TR" dirty="0"/>
              <a:t>AI </a:t>
            </a:r>
            <a:r>
              <a:rPr lang="tr-TR" dirty="0" err="1"/>
              <a:t>Stages</a:t>
            </a:r>
            <a:endParaRPr dirty="0"/>
          </a:p>
        </p:txBody>
      </p:sp>
      <p:sp>
        <p:nvSpPr>
          <p:cNvPr id="174" name="Spermanın alınması,…"/>
          <p:cNvSpPr txBox="1">
            <a:spLocks noGrp="1"/>
          </p:cNvSpPr>
          <p:nvPr>
            <p:ph type="body" idx="1"/>
          </p:nvPr>
        </p:nvSpPr>
        <p:spPr>
          <a:prstGeom prst="rect">
            <a:avLst/>
          </a:prstGeom>
        </p:spPr>
        <p:txBody>
          <a:bodyPr>
            <a:normAutofit/>
          </a:bodyPr>
          <a:lstStyle/>
          <a:p>
            <a:pPr marL="228600" indent="-228600">
              <a:buSzPct val="100000"/>
              <a:buAutoNum type="arabicPeriod"/>
            </a:pPr>
            <a:r>
              <a:rPr lang="tr-TR" dirty="0" err="1"/>
              <a:t>Estrus</a:t>
            </a:r>
            <a:r>
              <a:rPr lang="tr-TR" dirty="0"/>
              <a:t> </a:t>
            </a:r>
            <a:r>
              <a:rPr lang="tr-TR" dirty="0" err="1"/>
              <a:t>detection</a:t>
            </a:r>
            <a:endParaRPr lang="tr-TR" dirty="0"/>
          </a:p>
          <a:p>
            <a:pPr marL="228600" indent="-228600">
              <a:buSzPct val="100000"/>
              <a:buAutoNum type="arabicPeriod"/>
            </a:pPr>
            <a:r>
              <a:rPr lang="tr-TR" dirty="0"/>
              <a:t>Sperm Collection</a:t>
            </a:r>
            <a:endParaRPr dirty="0"/>
          </a:p>
          <a:p>
            <a:pPr marL="228600" indent="-228600">
              <a:buSzPct val="100000"/>
              <a:buAutoNum type="arabicPeriod"/>
            </a:pPr>
            <a:r>
              <a:rPr dirty="0"/>
              <a:t> </a:t>
            </a:r>
            <a:r>
              <a:rPr lang="tr-TR" dirty="0" err="1"/>
              <a:t>Timing</a:t>
            </a:r>
            <a:r>
              <a:rPr lang="tr-TR" dirty="0"/>
              <a:t> </a:t>
            </a:r>
            <a:r>
              <a:rPr lang="tr-TR" dirty="0" err="1"/>
              <a:t>and</a:t>
            </a:r>
            <a:r>
              <a:rPr lang="tr-TR" dirty="0"/>
              <a:t> </a:t>
            </a:r>
            <a:r>
              <a:rPr lang="tr-TR" dirty="0" err="1"/>
              <a:t>Method</a:t>
            </a:r>
            <a:r>
              <a:rPr lang="tr-TR" dirty="0"/>
              <a:t> of AI</a:t>
            </a:r>
            <a:endParaRPr dirty="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permanın Alınması"/>
          <p:cNvSpPr txBox="1">
            <a:spLocks noGrp="1"/>
          </p:cNvSpPr>
          <p:nvPr>
            <p:ph type="title"/>
          </p:nvPr>
        </p:nvSpPr>
        <p:spPr>
          <a:xfrm>
            <a:off x="-1016000" y="-48750"/>
            <a:ext cx="10464800" cy="2438400"/>
          </a:xfrm>
          <a:prstGeom prst="rect">
            <a:avLst/>
          </a:prstGeom>
        </p:spPr>
        <p:txBody>
          <a:bodyPr/>
          <a:lstStyle/>
          <a:p>
            <a:r>
              <a:rPr lang="tr-TR" dirty="0"/>
              <a:t>Sperm Collection</a:t>
            </a:r>
            <a:endParaRPr dirty="0"/>
          </a:p>
        </p:txBody>
      </p:sp>
      <p:sp>
        <p:nvSpPr>
          <p:cNvPr id="177" name="Digital Manipülasyon,…"/>
          <p:cNvSpPr txBox="1">
            <a:spLocks noGrp="1"/>
          </p:cNvSpPr>
          <p:nvPr>
            <p:ph type="body" idx="1"/>
          </p:nvPr>
        </p:nvSpPr>
        <p:spPr>
          <a:xfrm>
            <a:off x="5503986" y="3899465"/>
            <a:ext cx="6228938" cy="1250366"/>
          </a:xfrm>
          <a:prstGeom prst="rect">
            <a:avLst/>
          </a:prstGeom>
        </p:spPr>
        <p:txBody>
          <a:bodyPr>
            <a:normAutofit/>
          </a:bodyPr>
          <a:lstStyle/>
          <a:p>
            <a:pPr marL="0" indent="0">
              <a:buNone/>
            </a:pPr>
            <a:r>
              <a:rPr lang="tr-TR" sz="3600" dirty="0" err="1"/>
              <a:t>Pudental</a:t>
            </a:r>
            <a:r>
              <a:rPr lang="tr-TR" sz="3600" dirty="0"/>
              <a:t> </a:t>
            </a:r>
            <a:r>
              <a:rPr lang="tr-TR" sz="3600" dirty="0" err="1"/>
              <a:t>Nerve</a:t>
            </a:r>
            <a:r>
              <a:rPr lang="tr-TR" sz="3600" dirty="0"/>
              <a:t> (</a:t>
            </a:r>
            <a:r>
              <a:rPr lang="tr-TR" sz="3600" dirty="0" err="1"/>
              <a:t>Somatic</a:t>
            </a:r>
            <a:r>
              <a:rPr lang="tr-TR" sz="3600" dirty="0"/>
              <a:t>)</a:t>
            </a:r>
            <a:endParaRPr sz="3600" dirty="0"/>
          </a:p>
        </p:txBody>
      </p:sp>
      <p:pic>
        <p:nvPicPr>
          <p:cNvPr id="178" name="IMG_9314.jpg" descr="IMG_9314.jpg"/>
          <p:cNvPicPr>
            <a:picLocks noChangeAspect="1"/>
          </p:cNvPicPr>
          <p:nvPr/>
        </p:nvPicPr>
        <p:blipFill>
          <a:blip r:embed="rId3">
            <a:extLst/>
          </a:blip>
          <a:srcRect l="2447"/>
          <a:stretch>
            <a:fillRect/>
          </a:stretch>
        </p:blipFill>
        <p:spPr>
          <a:xfrm>
            <a:off x="8149900" y="120521"/>
            <a:ext cx="4772430" cy="3669131"/>
          </a:xfrm>
          <a:prstGeom prst="rect">
            <a:avLst/>
          </a:prstGeom>
          <a:ln w="12700">
            <a:miter lim="400000"/>
          </a:ln>
        </p:spPr>
      </p:pic>
      <p:sp>
        <p:nvSpPr>
          <p:cNvPr id="5" name="Digital Manipülasyon,…">
            <a:extLst>
              <a:ext uri="{FF2B5EF4-FFF2-40B4-BE49-F238E27FC236}">
                <a16:creationId xmlns:a16="http://schemas.microsoft.com/office/drawing/2014/main" xmlns="" id="{5B5789C2-B8DC-254F-A8AE-52E77E714C80}"/>
              </a:ext>
            </a:extLst>
          </p:cNvPr>
          <p:cNvSpPr txBox="1">
            <a:spLocks/>
          </p:cNvSpPr>
          <p:nvPr/>
        </p:nvSpPr>
        <p:spPr>
          <a:xfrm>
            <a:off x="479021" y="3599030"/>
            <a:ext cx="8084687" cy="570323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marL="635000" marR="0" indent="-635000" algn="l" defTabSz="584200" rtl="0" latinLnBrk="0">
              <a:lnSpc>
                <a:spcPct val="100000"/>
              </a:lnSpc>
              <a:spcBef>
                <a:spcPts val="4200"/>
              </a:spcBef>
              <a:spcAft>
                <a:spcPts val="0"/>
              </a:spcAft>
              <a:buClrTx/>
              <a:buSzPct val="47000"/>
              <a:buFontTx/>
              <a:buBlip>
                <a:blip r:embed="rId4"/>
              </a:buBlip>
              <a:tabLst/>
              <a:defRPr sz="4600" b="0" i="0" u="none" strike="noStrike" cap="none" spc="0" baseline="0">
                <a:ln>
                  <a:noFill/>
                </a:ln>
                <a:solidFill>
                  <a:srgbClr val="858585"/>
                </a:solidFill>
                <a:uFillTx/>
                <a:latin typeface="+mn-lt"/>
                <a:ea typeface="+mn-ea"/>
                <a:cs typeface="+mn-cs"/>
                <a:sym typeface="Marker Felt"/>
              </a:defRPr>
            </a:lvl1pPr>
            <a:lvl2pPr marL="1270000" marR="0" indent="-635000" algn="l" defTabSz="584200" rtl="0" latinLnBrk="0">
              <a:lnSpc>
                <a:spcPct val="100000"/>
              </a:lnSpc>
              <a:spcBef>
                <a:spcPts val="4200"/>
              </a:spcBef>
              <a:spcAft>
                <a:spcPts val="0"/>
              </a:spcAft>
              <a:buClrTx/>
              <a:buSzPct val="47000"/>
              <a:buFontTx/>
              <a:buBlip>
                <a:blip r:embed="rId4"/>
              </a:buBlip>
              <a:tabLst/>
              <a:defRPr sz="4600" b="0" i="0" u="none" strike="noStrike" cap="none" spc="0" baseline="0">
                <a:ln>
                  <a:noFill/>
                </a:ln>
                <a:solidFill>
                  <a:srgbClr val="858585"/>
                </a:solidFill>
                <a:uFillTx/>
                <a:latin typeface="+mn-lt"/>
                <a:ea typeface="+mn-ea"/>
                <a:cs typeface="+mn-cs"/>
                <a:sym typeface="Marker Felt"/>
              </a:defRPr>
            </a:lvl2pPr>
            <a:lvl3pPr marL="1905000" marR="0" indent="-635000" algn="l" defTabSz="584200" rtl="0" latinLnBrk="0">
              <a:lnSpc>
                <a:spcPct val="100000"/>
              </a:lnSpc>
              <a:spcBef>
                <a:spcPts val="4200"/>
              </a:spcBef>
              <a:spcAft>
                <a:spcPts val="0"/>
              </a:spcAft>
              <a:buClrTx/>
              <a:buSzPct val="47000"/>
              <a:buFontTx/>
              <a:buBlip>
                <a:blip r:embed="rId4"/>
              </a:buBlip>
              <a:tabLst/>
              <a:defRPr sz="4600" b="0" i="0" u="none" strike="noStrike" cap="none" spc="0" baseline="0">
                <a:ln>
                  <a:noFill/>
                </a:ln>
                <a:solidFill>
                  <a:srgbClr val="858585"/>
                </a:solidFill>
                <a:uFillTx/>
                <a:latin typeface="+mn-lt"/>
                <a:ea typeface="+mn-ea"/>
                <a:cs typeface="+mn-cs"/>
                <a:sym typeface="Marker Felt"/>
              </a:defRPr>
            </a:lvl3pPr>
            <a:lvl4pPr marL="2540000" marR="0" indent="-635000" algn="l" defTabSz="584200" rtl="0" latinLnBrk="0">
              <a:lnSpc>
                <a:spcPct val="100000"/>
              </a:lnSpc>
              <a:spcBef>
                <a:spcPts val="4200"/>
              </a:spcBef>
              <a:spcAft>
                <a:spcPts val="0"/>
              </a:spcAft>
              <a:buClrTx/>
              <a:buSzPct val="47000"/>
              <a:buFontTx/>
              <a:buBlip>
                <a:blip r:embed="rId4"/>
              </a:buBlip>
              <a:tabLst/>
              <a:defRPr sz="4600" b="0" i="0" u="none" strike="noStrike" cap="none" spc="0" baseline="0">
                <a:ln>
                  <a:noFill/>
                </a:ln>
                <a:solidFill>
                  <a:srgbClr val="858585"/>
                </a:solidFill>
                <a:uFillTx/>
                <a:latin typeface="+mn-lt"/>
                <a:ea typeface="+mn-ea"/>
                <a:cs typeface="+mn-cs"/>
                <a:sym typeface="Marker Felt"/>
              </a:defRPr>
            </a:lvl4pPr>
            <a:lvl5pPr marL="3175000" marR="0" indent="-635000" algn="l" defTabSz="584200" rtl="0" latinLnBrk="0">
              <a:lnSpc>
                <a:spcPct val="100000"/>
              </a:lnSpc>
              <a:spcBef>
                <a:spcPts val="4200"/>
              </a:spcBef>
              <a:spcAft>
                <a:spcPts val="0"/>
              </a:spcAft>
              <a:buClrTx/>
              <a:buSzPct val="47000"/>
              <a:buFontTx/>
              <a:buBlip>
                <a:blip r:embed="rId4"/>
              </a:buBlip>
              <a:tabLst/>
              <a:defRPr sz="4600" b="0" i="0" u="none" strike="noStrike" cap="none" spc="0" baseline="0">
                <a:ln>
                  <a:noFill/>
                </a:ln>
                <a:solidFill>
                  <a:srgbClr val="858585"/>
                </a:solidFill>
                <a:uFillTx/>
                <a:latin typeface="+mn-lt"/>
                <a:ea typeface="+mn-ea"/>
                <a:cs typeface="+mn-cs"/>
                <a:sym typeface="Marker Felt"/>
              </a:defRPr>
            </a:lvl5pPr>
            <a:lvl6pPr marL="3810000" marR="0" indent="-635000" algn="l" defTabSz="584200" rtl="0" latinLnBrk="0">
              <a:lnSpc>
                <a:spcPct val="100000"/>
              </a:lnSpc>
              <a:spcBef>
                <a:spcPts val="4200"/>
              </a:spcBef>
              <a:spcAft>
                <a:spcPts val="0"/>
              </a:spcAft>
              <a:buClrTx/>
              <a:buSzPct val="47000"/>
              <a:buFontTx/>
              <a:buBlip>
                <a:blip r:embed="rId4"/>
              </a:buBlip>
              <a:tabLst/>
              <a:defRPr sz="4600" b="0" i="0" u="none" strike="noStrike" cap="none" spc="0" baseline="0">
                <a:ln>
                  <a:noFill/>
                </a:ln>
                <a:solidFill>
                  <a:srgbClr val="858585"/>
                </a:solidFill>
                <a:uFillTx/>
                <a:latin typeface="+mn-lt"/>
                <a:ea typeface="+mn-ea"/>
                <a:cs typeface="+mn-cs"/>
                <a:sym typeface="Marker Felt"/>
              </a:defRPr>
            </a:lvl6pPr>
            <a:lvl7pPr marL="4445000" marR="0" indent="-635000" algn="l" defTabSz="584200" rtl="0" latinLnBrk="0">
              <a:lnSpc>
                <a:spcPct val="100000"/>
              </a:lnSpc>
              <a:spcBef>
                <a:spcPts val="4200"/>
              </a:spcBef>
              <a:spcAft>
                <a:spcPts val="0"/>
              </a:spcAft>
              <a:buClrTx/>
              <a:buSzPct val="47000"/>
              <a:buFontTx/>
              <a:buBlip>
                <a:blip r:embed="rId4"/>
              </a:buBlip>
              <a:tabLst/>
              <a:defRPr sz="4600" b="0" i="0" u="none" strike="noStrike" cap="none" spc="0" baseline="0">
                <a:ln>
                  <a:noFill/>
                </a:ln>
                <a:solidFill>
                  <a:srgbClr val="858585"/>
                </a:solidFill>
                <a:uFillTx/>
                <a:latin typeface="+mn-lt"/>
                <a:ea typeface="+mn-ea"/>
                <a:cs typeface="+mn-cs"/>
                <a:sym typeface="Marker Felt"/>
              </a:defRPr>
            </a:lvl7pPr>
            <a:lvl8pPr marL="5080000" marR="0" indent="-635000" algn="l" defTabSz="584200" rtl="0" latinLnBrk="0">
              <a:lnSpc>
                <a:spcPct val="100000"/>
              </a:lnSpc>
              <a:spcBef>
                <a:spcPts val="4200"/>
              </a:spcBef>
              <a:spcAft>
                <a:spcPts val="0"/>
              </a:spcAft>
              <a:buClrTx/>
              <a:buSzPct val="47000"/>
              <a:buFontTx/>
              <a:buBlip>
                <a:blip r:embed="rId4"/>
              </a:buBlip>
              <a:tabLst/>
              <a:defRPr sz="4600" b="0" i="0" u="none" strike="noStrike" cap="none" spc="0" baseline="0">
                <a:ln>
                  <a:noFill/>
                </a:ln>
                <a:solidFill>
                  <a:srgbClr val="858585"/>
                </a:solidFill>
                <a:uFillTx/>
                <a:latin typeface="+mn-lt"/>
                <a:ea typeface="+mn-ea"/>
                <a:cs typeface="+mn-cs"/>
                <a:sym typeface="Marker Felt"/>
              </a:defRPr>
            </a:lvl8pPr>
            <a:lvl9pPr marL="5715000" marR="0" indent="-635000" algn="l" defTabSz="584200" rtl="0" latinLnBrk="0">
              <a:lnSpc>
                <a:spcPct val="100000"/>
              </a:lnSpc>
              <a:spcBef>
                <a:spcPts val="4200"/>
              </a:spcBef>
              <a:spcAft>
                <a:spcPts val="0"/>
              </a:spcAft>
              <a:buClrTx/>
              <a:buSzPct val="47000"/>
              <a:buFontTx/>
              <a:buBlip>
                <a:blip r:embed="rId4"/>
              </a:buBlip>
              <a:tabLst/>
              <a:defRPr sz="4600" b="0" i="0" u="none" strike="noStrike" cap="none" spc="0" baseline="0">
                <a:ln>
                  <a:noFill/>
                </a:ln>
                <a:solidFill>
                  <a:srgbClr val="858585"/>
                </a:solidFill>
                <a:uFillTx/>
                <a:latin typeface="+mn-lt"/>
                <a:ea typeface="+mn-ea"/>
                <a:cs typeface="+mn-cs"/>
                <a:sym typeface="Marker Felt"/>
              </a:defRPr>
            </a:lvl9pPr>
          </a:lstStyle>
          <a:p>
            <a:pPr marL="0" indent="0" hangingPunct="1">
              <a:lnSpc>
                <a:spcPct val="120000"/>
              </a:lnSpc>
              <a:buFontTx/>
              <a:buNone/>
            </a:pPr>
            <a:r>
              <a:rPr lang="tr-TR" dirty="0" err="1"/>
              <a:t>Stimulation</a:t>
            </a:r>
            <a:r>
              <a:rPr lang="tr-TR" dirty="0"/>
              <a:t>, </a:t>
            </a:r>
          </a:p>
          <a:p>
            <a:pPr marL="0" indent="0" hangingPunct="1">
              <a:lnSpc>
                <a:spcPct val="120000"/>
              </a:lnSpc>
              <a:buFontTx/>
              <a:buNone/>
            </a:pPr>
            <a:r>
              <a:rPr lang="tr-TR" dirty="0" err="1"/>
              <a:t>Erection</a:t>
            </a:r>
            <a:r>
              <a:rPr lang="tr-TR" dirty="0"/>
              <a:t>, </a:t>
            </a:r>
          </a:p>
          <a:p>
            <a:pPr marL="0" indent="0" hangingPunct="1">
              <a:lnSpc>
                <a:spcPct val="120000"/>
              </a:lnSpc>
              <a:buFontTx/>
              <a:buNone/>
            </a:pPr>
            <a:r>
              <a:rPr lang="tr-TR" dirty="0" err="1"/>
              <a:t>Emission</a:t>
            </a:r>
            <a:r>
              <a:rPr lang="tr-TR" dirty="0"/>
              <a:t>, </a:t>
            </a:r>
          </a:p>
          <a:p>
            <a:pPr marL="0" indent="0" hangingPunct="1">
              <a:lnSpc>
                <a:spcPct val="120000"/>
              </a:lnSpc>
              <a:buFontTx/>
              <a:buNone/>
            </a:pPr>
            <a:r>
              <a:rPr lang="tr-TR" dirty="0" err="1"/>
              <a:t>Ejaculation</a:t>
            </a:r>
            <a:endParaRPr lang="tr-TR" dirty="0"/>
          </a:p>
        </p:txBody>
      </p:sp>
      <p:sp>
        <p:nvSpPr>
          <p:cNvPr id="6" name="Digital Manipülasyon,…">
            <a:extLst>
              <a:ext uri="{FF2B5EF4-FFF2-40B4-BE49-F238E27FC236}">
                <a16:creationId xmlns:a16="http://schemas.microsoft.com/office/drawing/2014/main" xmlns="" id="{14F2DA79-2FA7-9443-867C-D1F403C3422D}"/>
              </a:ext>
            </a:extLst>
          </p:cNvPr>
          <p:cNvSpPr txBox="1">
            <a:spLocks/>
          </p:cNvSpPr>
          <p:nvPr/>
        </p:nvSpPr>
        <p:spPr>
          <a:xfrm>
            <a:off x="479022" y="2389650"/>
            <a:ext cx="5024964" cy="12503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marL="635000" marR="0" indent="-635000" algn="l" defTabSz="584200" rtl="0" latinLnBrk="0">
              <a:lnSpc>
                <a:spcPct val="100000"/>
              </a:lnSpc>
              <a:spcBef>
                <a:spcPts val="4200"/>
              </a:spcBef>
              <a:spcAft>
                <a:spcPts val="0"/>
              </a:spcAft>
              <a:buClrTx/>
              <a:buSzPct val="47000"/>
              <a:buFontTx/>
              <a:buBlip>
                <a:blip r:embed="rId4"/>
              </a:buBlip>
              <a:tabLst/>
              <a:defRPr sz="4600" b="0" i="0" u="none" strike="noStrike" cap="none" spc="0" baseline="0">
                <a:ln>
                  <a:noFill/>
                </a:ln>
                <a:solidFill>
                  <a:srgbClr val="858585"/>
                </a:solidFill>
                <a:uFillTx/>
                <a:latin typeface="+mn-lt"/>
                <a:ea typeface="+mn-ea"/>
                <a:cs typeface="+mn-cs"/>
                <a:sym typeface="Marker Felt"/>
              </a:defRPr>
            </a:lvl1pPr>
            <a:lvl2pPr marL="1270000" marR="0" indent="-635000" algn="l" defTabSz="584200" rtl="0" latinLnBrk="0">
              <a:lnSpc>
                <a:spcPct val="100000"/>
              </a:lnSpc>
              <a:spcBef>
                <a:spcPts val="4200"/>
              </a:spcBef>
              <a:spcAft>
                <a:spcPts val="0"/>
              </a:spcAft>
              <a:buClrTx/>
              <a:buSzPct val="47000"/>
              <a:buFontTx/>
              <a:buBlip>
                <a:blip r:embed="rId4"/>
              </a:buBlip>
              <a:tabLst/>
              <a:defRPr sz="4600" b="0" i="0" u="none" strike="noStrike" cap="none" spc="0" baseline="0">
                <a:ln>
                  <a:noFill/>
                </a:ln>
                <a:solidFill>
                  <a:srgbClr val="858585"/>
                </a:solidFill>
                <a:uFillTx/>
                <a:latin typeface="+mn-lt"/>
                <a:ea typeface="+mn-ea"/>
                <a:cs typeface="+mn-cs"/>
                <a:sym typeface="Marker Felt"/>
              </a:defRPr>
            </a:lvl2pPr>
            <a:lvl3pPr marL="1905000" marR="0" indent="-635000" algn="l" defTabSz="584200" rtl="0" latinLnBrk="0">
              <a:lnSpc>
                <a:spcPct val="100000"/>
              </a:lnSpc>
              <a:spcBef>
                <a:spcPts val="4200"/>
              </a:spcBef>
              <a:spcAft>
                <a:spcPts val="0"/>
              </a:spcAft>
              <a:buClrTx/>
              <a:buSzPct val="47000"/>
              <a:buFontTx/>
              <a:buBlip>
                <a:blip r:embed="rId4"/>
              </a:buBlip>
              <a:tabLst/>
              <a:defRPr sz="4600" b="0" i="0" u="none" strike="noStrike" cap="none" spc="0" baseline="0">
                <a:ln>
                  <a:noFill/>
                </a:ln>
                <a:solidFill>
                  <a:srgbClr val="858585"/>
                </a:solidFill>
                <a:uFillTx/>
                <a:latin typeface="+mn-lt"/>
                <a:ea typeface="+mn-ea"/>
                <a:cs typeface="+mn-cs"/>
                <a:sym typeface="Marker Felt"/>
              </a:defRPr>
            </a:lvl3pPr>
            <a:lvl4pPr marL="2540000" marR="0" indent="-635000" algn="l" defTabSz="584200" rtl="0" latinLnBrk="0">
              <a:lnSpc>
                <a:spcPct val="100000"/>
              </a:lnSpc>
              <a:spcBef>
                <a:spcPts val="4200"/>
              </a:spcBef>
              <a:spcAft>
                <a:spcPts val="0"/>
              </a:spcAft>
              <a:buClrTx/>
              <a:buSzPct val="47000"/>
              <a:buFontTx/>
              <a:buBlip>
                <a:blip r:embed="rId4"/>
              </a:buBlip>
              <a:tabLst/>
              <a:defRPr sz="4600" b="0" i="0" u="none" strike="noStrike" cap="none" spc="0" baseline="0">
                <a:ln>
                  <a:noFill/>
                </a:ln>
                <a:solidFill>
                  <a:srgbClr val="858585"/>
                </a:solidFill>
                <a:uFillTx/>
                <a:latin typeface="+mn-lt"/>
                <a:ea typeface="+mn-ea"/>
                <a:cs typeface="+mn-cs"/>
                <a:sym typeface="Marker Felt"/>
              </a:defRPr>
            </a:lvl4pPr>
            <a:lvl5pPr marL="3175000" marR="0" indent="-635000" algn="l" defTabSz="584200" rtl="0" latinLnBrk="0">
              <a:lnSpc>
                <a:spcPct val="100000"/>
              </a:lnSpc>
              <a:spcBef>
                <a:spcPts val="4200"/>
              </a:spcBef>
              <a:spcAft>
                <a:spcPts val="0"/>
              </a:spcAft>
              <a:buClrTx/>
              <a:buSzPct val="47000"/>
              <a:buFontTx/>
              <a:buBlip>
                <a:blip r:embed="rId4"/>
              </a:buBlip>
              <a:tabLst/>
              <a:defRPr sz="4600" b="0" i="0" u="none" strike="noStrike" cap="none" spc="0" baseline="0">
                <a:ln>
                  <a:noFill/>
                </a:ln>
                <a:solidFill>
                  <a:srgbClr val="858585"/>
                </a:solidFill>
                <a:uFillTx/>
                <a:latin typeface="+mn-lt"/>
                <a:ea typeface="+mn-ea"/>
                <a:cs typeface="+mn-cs"/>
                <a:sym typeface="Marker Felt"/>
              </a:defRPr>
            </a:lvl5pPr>
            <a:lvl6pPr marL="3810000" marR="0" indent="-635000" algn="l" defTabSz="584200" rtl="0" latinLnBrk="0">
              <a:lnSpc>
                <a:spcPct val="100000"/>
              </a:lnSpc>
              <a:spcBef>
                <a:spcPts val="4200"/>
              </a:spcBef>
              <a:spcAft>
                <a:spcPts val="0"/>
              </a:spcAft>
              <a:buClrTx/>
              <a:buSzPct val="47000"/>
              <a:buFontTx/>
              <a:buBlip>
                <a:blip r:embed="rId4"/>
              </a:buBlip>
              <a:tabLst/>
              <a:defRPr sz="4600" b="0" i="0" u="none" strike="noStrike" cap="none" spc="0" baseline="0">
                <a:ln>
                  <a:noFill/>
                </a:ln>
                <a:solidFill>
                  <a:srgbClr val="858585"/>
                </a:solidFill>
                <a:uFillTx/>
                <a:latin typeface="+mn-lt"/>
                <a:ea typeface="+mn-ea"/>
                <a:cs typeface="+mn-cs"/>
                <a:sym typeface="Marker Felt"/>
              </a:defRPr>
            </a:lvl6pPr>
            <a:lvl7pPr marL="4445000" marR="0" indent="-635000" algn="l" defTabSz="584200" rtl="0" latinLnBrk="0">
              <a:lnSpc>
                <a:spcPct val="100000"/>
              </a:lnSpc>
              <a:spcBef>
                <a:spcPts val="4200"/>
              </a:spcBef>
              <a:spcAft>
                <a:spcPts val="0"/>
              </a:spcAft>
              <a:buClrTx/>
              <a:buSzPct val="47000"/>
              <a:buFontTx/>
              <a:buBlip>
                <a:blip r:embed="rId4"/>
              </a:buBlip>
              <a:tabLst/>
              <a:defRPr sz="4600" b="0" i="0" u="none" strike="noStrike" cap="none" spc="0" baseline="0">
                <a:ln>
                  <a:noFill/>
                </a:ln>
                <a:solidFill>
                  <a:srgbClr val="858585"/>
                </a:solidFill>
                <a:uFillTx/>
                <a:latin typeface="+mn-lt"/>
                <a:ea typeface="+mn-ea"/>
                <a:cs typeface="+mn-cs"/>
                <a:sym typeface="Marker Felt"/>
              </a:defRPr>
            </a:lvl7pPr>
            <a:lvl8pPr marL="5080000" marR="0" indent="-635000" algn="l" defTabSz="584200" rtl="0" latinLnBrk="0">
              <a:lnSpc>
                <a:spcPct val="100000"/>
              </a:lnSpc>
              <a:spcBef>
                <a:spcPts val="4200"/>
              </a:spcBef>
              <a:spcAft>
                <a:spcPts val="0"/>
              </a:spcAft>
              <a:buClrTx/>
              <a:buSzPct val="47000"/>
              <a:buFontTx/>
              <a:buBlip>
                <a:blip r:embed="rId4"/>
              </a:buBlip>
              <a:tabLst/>
              <a:defRPr sz="4600" b="0" i="0" u="none" strike="noStrike" cap="none" spc="0" baseline="0">
                <a:ln>
                  <a:noFill/>
                </a:ln>
                <a:solidFill>
                  <a:srgbClr val="858585"/>
                </a:solidFill>
                <a:uFillTx/>
                <a:latin typeface="+mn-lt"/>
                <a:ea typeface="+mn-ea"/>
                <a:cs typeface="+mn-cs"/>
                <a:sym typeface="Marker Felt"/>
              </a:defRPr>
            </a:lvl8pPr>
            <a:lvl9pPr marL="5715000" marR="0" indent="-635000" algn="l" defTabSz="584200" rtl="0" latinLnBrk="0">
              <a:lnSpc>
                <a:spcPct val="100000"/>
              </a:lnSpc>
              <a:spcBef>
                <a:spcPts val="4200"/>
              </a:spcBef>
              <a:spcAft>
                <a:spcPts val="0"/>
              </a:spcAft>
              <a:buClrTx/>
              <a:buSzPct val="47000"/>
              <a:buFontTx/>
              <a:buBlip>
                <a:blip r:embed="rId4"/>
              </a:buBlip>
              <a:tabLst/>
              <a:defRPr sz="4600" b="0" i="0" u="none" strike="noStrike" cap="none" spc="0" baseline="0">
                <a:ln>
                  <a:noFill/>
                </a:ln>
                <a:solidFill>
                  <a:srgbClr val="858585"/>
                </a:solidFill>
                <a:uFillTx/>
                <a:latin typeface="+mn-lt"/>
                <a:ea typeface="+mn-ea"/>
                <a:cs typeface="+mn-cs"/>
                <a:sym typeface="Marker Felt"/>
              </a:defRPr>
            </a:lvl9pPr>
          </a:lstStyle>
          <a:p>
            <a:pPr marL="0" indent="0" hangingPunct="1">
              <a:buFontTx/>
              <a:buNone/>
            </a:pPr>
            <a:r>
              <a:rPr lang="tr-TR"/>
              <a:t>Digital Manipulation</a:t>
            </a:r>
            <a:endParaRPr lang="tr-TR" dirty="0"/>
          </a:p>
        </p:txBody>
      </p:sp>
      <p:sp>
        <p:nvSpPr>
          <p:cNvPr id="7" name="Digital Manipülasyon,…">
            <a:extLst>
              <a:ext uri="{FF2B5EF4-FFF2-40B4-BE49-F238E27FC236}">
                <a16:creationId xmlns:a16="http://schemas.microsoft.com/office/drawing/2014/main" xmlns="" id="{691CF728-2F36-6248-B88D-EB51981D9714}"/>
              </a:ext>
            </a:extLst>
          </p:cNvPr>
          <p:cNvSpPr txBox="1">
            <a:spLocks/>
          </p:cNvSpPr>
          <p:nvPr/>
        </p:nvSpPr>
        <p:spPr>
          <a:xfrm>
            <a:off x="5503986" y="5149831"/>
            <a:ext cx="7933024" cy="12503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marL="635000" marR="0" indent="-635000" algn="l" defTabSz="584200" rtl="0" latinLnBrk="0">
              <a:lnSpc>
                <a:spcPct val="100000"/>
              </a:lnSpc>
              <a:spcBef>
                <a:spcPts val="4200"/>
              </a:spcBef>
              <a:spcAft>
                <a:spcPts val="0"/>
              </a:spcAft>
              <a:buClrTx/>
              <a:buSzPct val="47000"/>
              <a:buFontTx/>
              <a:buBlip>
                <a:blip r:embed="rId4"/>
              </a:buBlip>
              <a:tabLst/>
              <a:defRPr sz="4600" b="0" i="0" u="none" strike="noStrike" cap="none" spc="0" baseline="0">
                <a:ln>
                  <a:noFill/>
                </a:ln>
                <a:solidFill>
                  <a:srgbClr val="858585"/>
                </a:solidFill>
                <a:uFillTx/>
                <a:latin typeface="+mn-lt"/>
                <a:ea typeface="+mn-ea"/>
                <a:cs typeface="+mn-cs"/>
                <a:sym typeface="Marker Felt"/>
              </a:defRPr>
            </a:lvl1pPr>
            <a:lvl2pPr marL="1270000" marR="0" indent="-635000" algn="l" defTabSz="584200" rtl="0" latinLnBrk="0">
              <a:lnSpc>
                <a:spcPct val="100000"/>
              </a:lnSpc>
              <a:spcBef>
                <a:spcPts val="4200"/>
              </a:spcBef>
              <a:spcAft>
                <a:spcPts val="0"/>
              </a:spcAft>
              <a:buClrTx/>
              <a:buSzPct val="47000"/>
              <a:buFontTx/>
              <a:buBlip>
                <a:blip r:embed="rId4"/>
              </a:buBlip>
              <a:tabLst/>
              <a:defRPr sz="4600" b="0" i="0" u="none" strike="noStrike" cap="none" spc="0" baseline="0">
                <a:ln>
                  <a:noFill/>
                </a:ln>
                <a:solidFill>
                  <a:srgbClr val="858585"/>
                </a:solidFill>
                <a:uFillTx/>
                <a:latin typeface="+mn-lt"/>
                <a:ea typeface="+mn-ea"/>
                <a:cs typeface="+mn-cs"/>
                <a:sym typeface="Marker Felt"/>
              </a:defRPr>
            </a:lvl2pPr>
            <a:lvl3pPr marL="1905000" marR="0" indent="-635000" algn="l" defTabSz="584200" rtl="0" latinLnBrk="0">
              <a:lnSpc>
                <a:spcPct val="100000"/>
              </a:lnSpc>
              <a:spcBef>
                <a:spcPts val="4200"/>
              </a:spcBef>
              <a:spcAft>
                <a:spcPts val="0"/>
              </a:spcAft>
              <a:buClrTx/>
              <a:buSzPct val="47000"/>
              <a:buFontTx/>
              <a:buBlip>
                <a:blip r:embed="rId4"/>
              </a:buBlip>
              <a:tabLst/>
              <a:defRPr sz="4600" b="0" i="0" u="none" strike="noStrike" cap="none" spc="0" baseline="0">
                <a:ln>
                  <a:noFill/>
                </a:ln>
                <a:solidFill>
                  <a:srgbClr val="858585"/>
                </a:solidFill>
                <a:uFillTx/>
                <a:latin typeface="+mn-lt"/>
                <a:ea typeface="+mn-ea"/>
                <a:cs typeface="+mn-cs"/>
                <a:sym typeface="Marker Felt"/>
              </a:defRPr>
            </a:lvl3pPr>
            <a:lvl4pPr marL="2540000" marR="0" indent="-635000" algn="l" defTabSz="584200" rtl="0" latinLnBrk="0">
              <a:lnSpc>
                <a:spcPct val="100000"/>
              </a:lnSpc>
              <a:spcBef>
                <a:spcPts val="4200"/>
              </a:spcBef>
              <a:spcAft>
                <a:spcPts val="0"/>
              </a:spcAft>
              <a:buClrTx/>
              <a:buSzPct val="47000"/>
              <a:buFontTx/>
              <a:buBlip>
                <a:blip r:embed="rId4"/>
              </a:buBlip>
              <a:tabLst/>
              <a:defRPr sz="4600" b="0" i="0" u="none" strike="noStrike" cap="none" spc="0" baseline="0">
                <a:ln>
                  <a:noFill/>
                </a:ln>
                <a:solidFill>
                  <a:srgbClr val="858585"/>
                </a:solidFill>
                <a:uFillTx/>
                <a:latin typeface="+mn-lt"/>
                <a:ea typeface="+mn-ea"/>
                <a:cs typeface="+mn-cs"/>
                <a:sym typeface="Marker Felt"/>
              </a:defRPr>
            </a:lvl4pPr>
            <a:lvl5pPr marL="3175000" marR="0" indent="-635000" algn="l" defTabSz="584200" rtl="0" latinLnBrk="0">
              <a:lnSpc>
                <a:spcPct val="100000"/>
              </a:lnSpc>
              <a:spcBef>
                <a:spcPts val="4200"/>
              </a:spcBef>
              <a:spcAft>
                <a:spcPts val="0"/>
              </a:spcAft>
              <a:buClrTx/>
              <a:buSzPct val="47000"/>
              <a:buFontTx/>
              <a:buBlip>
                <a:blip r:embed="rId4"/>
              </a:buBlip>
              <a:tabLst/>
              <a:defRPr sz="4600" b="0" i="0" u="none" strike="noStrike" cap="none" spc="0" baseline="0">
                <a:ln>
                  <a:noFill/>
                </a:ln>
                <a:solidFill>
                  <a:srgbClr val="858585"/>
                </a:solidFill>
                <a:uFillTx/>
                <a:latin typeface="+mn-lt"/>
                <a:ea typeface="+mn-ea"/>
                <a:cs typeface="+mn-cs"/>
                <a:sym typeface="Marker Felt"/>
              </a:defRPr>
            </a:lvl5pPr>
            <a:lvl6pPr marL="3810000" marR="0" indent="-635000" algn="l" defTabSz="584200" rtl="0" latinLnBrk="0">
              <a:lnSpc>
                <a:spcPct val="100000"/>
              </a:lnSpc>
              <a:spcBef>
                <a:spcPts val="4200"/>
              </a:spcBef>
              <a:spcAft>
                <a:spcPts val="0"/>
              </a:spcAft>
              <a:buClrTx/>
              <a:buSzPct val="47000"/>
              <a:buFontTx/>
              <a:buBlip>
                <a:blip r:embed="rId4"/>
              </a:buBlip>
              <a:tabLst/>
              <a:defRPr sz="4600" b="0" i="0" u="none" strike="noStrike" cap="none" spc="0" baseline="0">
                <a:ln>
                  <a:noFill/>
                </a:ln>
                <a:solidFill>
                  <a:srgbClr val="858585"/>
                </a:solidFill>
                <a:uFillTx/>
                <a:latin typeface="+mn-lt"/>
                <a:ea typeface="+mn-ea"/>
                <a:cs typeface="+mn-cs"/>
                <a:sym typeface="Marker Felt"/>
              </a:defRPr>
            </a:lvl6pPr>
            <a:lvl7pPr marL="4445000" marR="0" indent="-635000" algn="l" defTabSz="584200" rtl="0" latinLnBrk="0">
              <a:lnSpc>
                <a:spcPct val="100000"/>
              </a:lnSpc>
              <a:spcBef>
                <a:spcPts val="4200"/>
              </a:spcBef>
              <a:spcAft>
                <a:spcPts val="0"/>
              </a:spcAft>
              <a:buClrTx/>
              <a:buSzPct val="47000"/>
              <a:buFontTx/>
              <a:buBlip>
                <a:blip r:embed="rId4"/>
              </a:buBlip>
              <a:tabLst/>
              <a:defRPr sz="4600" b="0" i="0" u="none" strike="noStrike" cap="none" spc="0" baseline="0">
                <a:ln>
                  <a:noFill/>
                </a:ln>
                <a:solidFill>
                  <a:srgbClr val="858585"/>
                </a:solidFill>
                <a:uFillTx/>
                <a:latin typeface="+mn-lt"/>
                <a:ea typeface="+mn-ea"/>
                <a:cs typeface="+mn-cs"/>
                <a:sym typeface="Marker Felt"/>
              </a:defRPr>
            </a:lvl7pPr>
            <a:lvl8pPr marL="5080000" marR="0" indent="-635000" algn="l" defTabSz="584200" rtl="0" latinLnBrk="0">
              <a:lnSpc>
                <a:spcPct val="100000"/>
              </a:lnSpc>
              <a:spcBef>
                <a:spcPts val="4200"/>
              </a:spcBef>
              <a:spcAft>
                <a:spcPts val="0"/>
              </a:spcAft>
              <a:buClrTx/>
              <a:buSzPct val="47000"/>
              <a:buFontTx/>
              <a:buBlip>
                <a:blip r:embed="rId4"/>
              </a:buBlip>
              <a:tabLst/>
              <a:defRPr sz="4600" b="0" i="0" u="none" strike="noStrike" cap="none" spc="0" baseline="0">
                <a:ln>
                  <a:noFill/>
                </a:ln>
                <a:solidFill>
                  <a:srgbClr val="858585"/>
                </a:solidFill>
                <a:uFillTx/>
                <a:latin typeface="+mn-lt"/>
                <a:ea typeface="+mn-ea"/>
                <a:cs typeface="+mn-cs"/>
                <a:sym typeface="Marker Felt"/>
              </a:defRPr>
            </a:lvl8pPr>
            <a:lvl9pPr marL="5715000" marR="0" indent="-635000" algn="l" defTabSz="584200" rtl="0" latinLnBrk="0">
              <a:lnSpc>
                <a:spcPct val="100000"/>
              </a:lnSpc>
              <a:spcBef>
                <a:spcPts val="4200"/>
              </a:spcBef>
              <a:spcAft>
                <a:spcPts val="0"/>
              </a:spcAft>
              <a:buClrTx/>
              <a:buSzPct val="47000"/>
              <a:buFontTx/>
              <a:buBlip>
                <a:blip r:embed="rId4"/>
              </a:buBlip>
              <a:tabLst/>
              <a:defRPr sz="4600" b="0" i="0" u="none" strike="noStrike" cap="none" spc="0" baseline="0">
                <a:ln>
                  <a:noFill/>
                </a:ln>
                <a:solidFill>
                  <a:srgbClr val="858585"/>
                </a:solidFill>
                <a:uFillTx/>
                <a:latin typeface="+mn-lt"/>
                <a:ea typeface="+mn-ea"/>
                <a:cs typeface="+mn-cs"/>
                <a:sym typeface="Marker Felt"/>
              </a:defRPr>
            </a:lvl9pPr>
          </a:lstStyle>
          <a:p>
            <a:pPr marL="0" indent="0" hangingPunct="1">
              <a:buFontTx/>
              <a:buNone/>
            </a:pPr>
            <a:r>
              <a:rPr lang="tr-TR" sz="3200" dirty="0" err="1"/>
              <a:t>Pelvic</a:t>
            </a:r>
            <a:r>
              <a:rPr lang="tr-TR" sz="3200" dirty="0"/>
              <a:t> </a:t>
            </a:r>
            <a:r>
              <a:rPr lang="tr-TR" sz="3200" dirty="0" err="1"/>
              <a:t>Splanchnic</a:t>
            </a:r>
            <a:r>
              <a:rPr lang="tr-TR" sz="3200" dirty="0"/>
              <a:t> </a:t>
            </a:r>
            <a:r>
              <a:rPr lang="tr-TR" sz="3200" dirty="0" err="1"/>
              <a:t>Nerve</a:t>
            </a:r>
            <a:r>
              <a:rPr lang="tr-TR" sz="3200" dirty="0"/>
              <a:t> (</a:t>
            </a:r>
            <a:r>
              <a:rPr lang="tr-TR" sz="3200" dirty="0" err="1"/>
              <a:t>Parasympathetic</a:t>
            </a:r>
            <a:r>
              <a:rPr lang="tr-TR" sz="3200" dirty="0"/>
              <a:t>)</a:t>
            </a:r>
          </a:p>
        </p:txBody>
      </p:sp>
      <p:sp>
        <p:nvSpPr>
          <p:cNvPr id="8" name="Digital Manipülasyon,…">
            <a:extLst>
              <a:ext uri="{FF2B5EF4-FFF2-40B4-BE49-F238E27FC236}">
                <a16:creationId xmlns:a16="http://schemas.microsoft.com/office/drawing/2014/main" xmlns="" id="{39F98707-63D5-0840-AE92-8E50E037B381}"/>
              </a:ext>
            </a:extLst>
          </p:cNvPr>
          <p:cNvSpPr txBox="1">
            <a:spLocks/>
          </p:cNvSpPr>
          <p:nvPr/>
        </p:nvSpPr>
        <p:spPr>
          <a:xfrm>
            <a:off x="5447323" y="6450646"/>
            <a:ext cx="6232769" cy="12503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marL="635000" marR="0" indent="-635000" algn="l" defTabSz="584200" rtl="0" latinLnBrk="0">
              <a:lnSpc>
                <a:spcPct val="100000"/>
              </a:lnSpc>
              <a:spcBef>
                <a:spcPts val="4200"/>
              </a:spcBef>
              <a:spcAft>
                <a:spcPts val="0"/>
              </a:spcAft>
              <a:buClrTx/>
              <a:buSzPct val="47000"/>
              <a:buFontTx/>
              <a:buBlip>
                <a:blip r:embed="rId4"/>
              </a:buBlip>
              <a:tabLst/>
              <a:defRPr sz="4600" b="0" i="0" u="none" strike="noStrike" cap="none" spc="0" baseline="0">
                <a:ln>
                  <a:noFill/>
                </a:ln>
                <a:solidFill>
                  <a:srgbClr val="858585"/>
                </a:solidFill>
                <a:uFillTx/>
                <a:latin typeface="+mn-lt"/>
                <a:ea typeface="+mn-ea"/>
                <a:cs typeface="+mn-cs"/>
                <a:sym typeface="Marker Felt"/>
              </a:defRPr>
            </a:lvl1pPr>
            <a:lvl2pPr marL="1270000" marR="0" indent="-635000" algn="l" defTabSz="584200" rtl="0" latinLnBrk="0">
              <a:lnSpc>
                <a:spcPct val="100000"/>
              </a:lnSpc>
              <a:spcBef>
                <a:spcPts val="4200"/>
              </a:spcBef>
              <a:spcAft>
                <a:spcPts val="0"/>
              </a:spcAft>
              <a:buClrTx/>
              <a:buSzPct val="47000"/>
              <a:buFontTx/>
              <a:buBlip>
                <a:blip r:embed="rId4"/>
              </a:buBlip>
              <a:tabLst/>
              <a:defRPr sz="4600" b="0" i="0" u="none" strike="noStrike" cap="none" spc="0" baseline="0">
                <a:ln>
                  <a:noFill/>
                </a:ln>
                <a:solidFill>
                  <a:srgbClr val="858585"/>
                </a:solidFill>
                <a:uFillTx/>
                <a:latin typeface="+mn-lt"/>
                <a:ea typeface="+mn-ea"/>
                <a:cs typeface="+mn-cs"/>
                <a:sym typeface="Marker Felt"/>
              </a:defRPr>
            </a:lvl2pPr>
            <a:lvl3pPr marL="1905000" marR="0" indent="-635000" algn="l" defTabSz="584200" rtl="0" latinLnBrk="0">
              <a:lnSpc>
                <a:spcPct val="100000"/>
              </a:lnSpc>
              <a:spcBef>
                <a:spcPts val="4200"/>
              </a:spcBef>
              <a:spcAft>
                <a:spcPts val="0"/>
              </a:spcAft>
              <a:buClrTx/>
              <a:buSzPct val="47000"/>
              <a:buFontTx/>
              <a:buBlip>
                <a:blip r:embed="rId4"/>
              </a:buBlip>
              <a:tabLst/>
              <a:defRPr sz="4600" b="0" i="0" u="none" strike="noStrike" cap="none" spc="0" baseline="0">
                <a:ln>
                  <a:noFill/>
                </a:ln>
                <a:solidFill>
                  <a:srgbClr val="858585"/>
                </a:solidFill>
                <a:uFillTx/>
                <a:latin typeface="+mn-lt"/>
                <a:ea typeface="+mn-ea"/>
                <a:cs typeface="+mn-cs"/>
                <a:sym typeface="Marker Felt"/>
              </a:defRPr>
            </a:lvl3pPr>
            <a:lvl4pPr marL="2540000" marR="0" indent="-635000" algn="l" defTabSz="584200" rtl="0" latinLnBrk="0">
              <a:lnSpc>
                <a:spcPct val="100000"/>
              </a:lnSpc>
              <a:spcBef>
                <a:spcPts val="4200"/>
              </a:spcBef>
              <a:spcAft>
                <a:spcPts val="0"/>
              </a:spcAft>
              <a:buClrTx/>
              <a:buSzPct val="47000"/>
              <a:buFontTx/>
              <a:buBlip>
                <a:blip r:embed="rId4"/>
              </a:buBlip>
              <a:tabLst/>
              <a:defRPr sz="4600" b="0" i="0" u="none" strike="noStrike" cap="none" spc="0" baseline="0">
                <a:ln>
                  <a:noFill/>
                </a:ln>
                <a:solidFill>
                  <a:srgbClr val="858585"/>
                </a:solidFill>
                <a:uFillTx/>
                <a:latin typeface="+mn-lt"/>
                <a:ea typeface="+mn-ea"/>
                <a:cs typeface="+mn-cs"/>
                <a:sym typeface="Marker Felt"/>
              </a:defRPr>
            </a:lvl4pPr>
            <a:lvl5pPr marL="3175000" marR="0" indent="-635000" algn="l" defTabSz="584200" rtl="0" latinLnBrk="0">
              <a:lnSpc>
                <a:spcPct val="100000"/>
              </a:lnSpc>
              <a:spcBef>
                <a:spcPts val="4200"/>
              </a:spcBef>
              <a:spcAft>
                <a:spcPts val="0"/>
              </a:spcAft>
              <a:buClrTx/>
              <a:buSzPct val="47000"/>
              <a:buFontTx/>
              <a:buBlip>
                <a:blip r:embed="rId4"/>
              </a:buBlip>
              <a:tabLst/>
              <a:defRPr sz="4600" b="0" i="0" u="none" strike="noStrike" cap="none" spc="0" baseline="0">
                <a:ln>
                  <a:noFill/>
                </a:ln>
                <a:solidFill>
                  <a:srgbClr val="858585"/>
                </a:solidFill>
                <a:uFillTx/>
                <a:latin typeface="+mn-lt"/>
                <a:ea typeface="+mn-ea"/>
                <a:cs typeface="+mn-cs"/>
                <a:sym typeface="Marker Felt"/>
              </a:defRPr>
            </a:lvl5pPr>
            <a:lvl6pPr marL="3810000" marR="0" indent="-635000" algn="l" defTabSz="584200" rtl="0" latinLnBrk="0">
              <a:lnSpc>
                <a:spcPct val="100000"/>
              </a:lnSpc>
              <a:spcBef>
                <a:spcPts val="4200"/>
              </a:spcBef>
              <a:spcAft>
                <a:spcPts val="0"/>
              </a:spcAft>
              <a:buClrTx/>
              <a:buSzPct val="47000"/>
              <a:buFontTx/>
              <a:buBlip>
                <a:blip r:embed="rId4"/>
              </a:buBlip>
              <a:tabLst/>
              <a:defRPr sz="4600" b="0" i="0" u="none" strike="noStrike" cap="none" spc="0" baseline="0">
                <a:ln>
                  <a:noFill/>
                </a:ln>
                <a:solidFill>
                  <a:srgbClr val="858585"/>
                </a:solidFill>
                <a:uFillTx/>
                <a:latin typeface="+mn-lt"/>
                <a:ea typeface="+mn-ea"/>
                <a:cs typeface="+mn-cs"/>
                <a:sym typeface="Marker Felt"/>
              </a:defRPr>
            </a:lvl6pPr>
            <a:lvl7pPr marL="4445000" marR="0" indent="-635000" algn="l" defTabSz="584200" rtl="0" latinLnBrk="0">
              <a:lnSpc>
                <a:spcPct val="100000"/>
              </a:lnSpc>
              <a:spcBef>
                <a:spcPts val="4200"/>
              </a:spcBef>
              <a:spcAft>
                <a:spcPts val="0"/>
              </a:spcAft>
              <a:buClrTx/>
              <a:buSzPct val="47000"/>
              <a:buFontTx/>
              <a:buBlip>
                <a:blip r:embed="rId4"/>
              </a:buBlip>
              <a:tabLst/>
              <a:defRPr sz="4600" b="0" i="0" u="none" strike="noStrike" cap="none" spc="0" baseline="0">
                <a:ln>
                  <a:noFill/>
                </a:ln>
                <a:solidFill>
                  <a:srgbClr val="858585"/>
                </a:solidFill>
                <a:uFillTx/>
                <a:latin typeface="+mn-lt"/>
                <a:ea typeface="+mn-ea"/>
                <a:cs typeface="+mn-cs"/>
                <a:sym typeface="Marker Felt"/>
              </a:defRPr>
            </a:lvl7pPr>
            <a:lvl8pPr marL="5080000" marR="0" indent="-635000" algn="l" defTabSz="584200" rtl="0" latinLnBrk="0">
              <a:lnSpc>
                <a:spcPct val="100000"/>
              </a:lnSpc>
              <a:spcBef>
                <a:spcPts val="4200"/>
              </a:spcBef>
              <a:spcAft>
                <a:spcPts val="0"/>
              </a:spcAft>
              <a:buClrTx/>
              <a:buSzPct val="47000"/>
              <a:buFontTx/>
              <a:buBlip>
                <a:blip r:embed="rId4"/>
              </a:buBlip>
              <a:tabLst/>
              <a:defRPr sz="4600" b="0" i="0" u="none" strike="noStrike" cap="none" spc="0" baseline="0">
                <a:ln>
                  <a:noFill/>
                </a:ln>
                <a:solidFill>
                  <a:srgbClr val="858585"/>
                </a:solidFill>
                <a:uFillTx/>
                <a:latin typeface="+mn-lt"/>
                <a:ea typeface="+mn-ea"/>
                <a:cs typeface="+mn-cs"/>
                <a:sym typeface="Marker Felt"/>
              </a:defRPr>
            </a:lvl8pPr>
            <a:lvl9pPr marL="5715000" marR="0" indent="-635000" algn="l" defTabSz="584200" rtl="0" latinLnBrk="0">
              <a:lnSpc>
                <a:spcPct val="100000"/>
              </a:lnSpc>
              <a:spcBef>
                <a:spcPts val="4200"/>
              </a:spcBef>
              <a:spcAft>
                <a:spcPts val="0"/>
              </a:spcAft>
              <a:buClrTx/>
              <a:buSzPct val="47000"/>
              <a:buFontTx/>
              <a:buBlip>
                <a:blip r:embed="rId4"/>
              </a:buBlip>
              <a:tabLst/>
              <a:defRPr sz="4600" b="0" i="0" u="none" strike="noStrike" cap="none" spc="0" baseline="0">
                <a:ln>
                  <a:noFill/>
                </a:ln>
                <a:solidFill>
                  <a:srgbClr val="858585"/>
                </a:solidFill>
                <a:uFillTx/>
                <a:latin typeface="+mn-lt"/>
                <a:ea typeface="+mn-ea"/>
                <a:cs typeface="+mn-cs"/>
                <a:sym typeface="Marker Felt"/>
              </a:defRPr>
            </a:lvl9pPr>
          </a:lstStyle>
          <a:p>
            <a:pPr marL="0" indent="0" hangingPunct="1">
              <a:buFontTx/>
              <a:buNone/>
            </a:pPr>
            <a:r>
              <a:rPr lang="tr-TR" sz="3600" dirty="0" err="1"/>
              <a:t>Lumbar</a:t>
            </a:r>
            <a:r>
              <a:rPr lang="tr-TR" sz="3600" dirty="0"/>
              <a:t> </a:t>
            </a:r>
            <a:r>
              <a:rPr lang="tr-TR" sz="3600" dirty="0" err="1"/>
              <a:t>and</a:t>
            </a:r>
            <a:r>
              <a:rPr lang="tr-TR" sz="3600" dirty="0"/>
              <a:t> </a:t>
            </a:r>
            <a:r>
              <a:rPr lang="tr-TR" sz="3600" dirty="0" err="1"/>
              <a:t>Sacral</a:t>
            </a:r>
            <a:r>
              <a:rPr lang="tr-TR" sz="3600" dirty="0"/>
              <a:t> (</a:t>
            </a:r>
            <a:r>
              <a:rPr lang="tr-TR" sz="3600" dirty="0" err="1"/>
              <a:t>sympathetic</a:t>
            </a:r>
            <a:r>
              <a:rPr lang="tr-TR" sz="3600" dirty="0"/>
              <a:t>)</a:t>
            </a:r>
          </a:p>
        </p:txBody>
      </p:sp>
      <p:sp>
        <p:nvSpPr>
          <p:cNvPr id="9" name="Digital Manipülasyon,…">
            <a:extLst>
              <a:ext uri="{FF2B5EF4-FFF2-40B4-BE49-F238E27FC236}">
                <a16:creationId xmlns:a16="http://schemas.microsoft.com/office/drawing/2014/main" xmlns="" id="{E48CDD18-37D9-2D42-9A2F-327A5138A000}"/>
              </a:ext>
            </a:extLst>
          </p:cNvPr>
          <p:cNvSpPr txBox="1">
            <a:spLocks/>
          </p:cNvSpPr>
          <p:nvPr/>
        </p:nvSpPr>
        <p:spPr>
          <a:xfrm>
            <a:off x="5447323" y="7760376"/>
            <a:ext cx="6228938" cy="12503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marL="635000" marR="0" indent="-635000" algn="l" defTabSz="584200" rtl="0" latinLnBrk="0">
              <a:lnSpc>
                <a:spcPct val="100000"/>
              </a:lnSpc>
              <a:spcBef>
                <a:spcPts val="4200"/>
              </a:spcBef>
              <a:spcAft>
                <a:spcPts val="0"/>
              </a:spcAft>
              <a:buClrTx/>
              <a:buSzPct val="47000"/>
              <a:buFontTx/>
              <a:buBlip>
                <a:blip r:embed="rId4"/>
              </a:buBlip>
              <a:tabLst/>
              <a:defRPr sz="4600" b="0" i="0" u="none" strike="noStrike" cap="none" spc="0" baseline="0">
                <a:ln>
                  <a:noFill/>
                </a:ln>
                <a:solidFill>
                  <a:srgbClr val="858585"/>
                </a:solidFill>
                <a:uFillTx/>
                <a:latin typeface="+mn-lt"/>
                <a:ea typeface="+mn-ea"/>
                <a:cs typeface="+mn-cs"/>
                <a:sym typeface="Marker Felt"/>
              </a:defRPr>
            </a:lvl1pPr>
            <a:lvl2pPr marL="1270000" marR="0" indent="-635000" algn="l" defTabSz="584200" rtl="0" latinLnBrk="0">
              <a:lnSpc>
                <a:spcPct val="100000"/>
              </a:lnSpc>
              <a:spcBef>
                <a:spcPts val="4200"/>
              </a:spcBef>
              <a:spcAft>
                <a:spcPts val="0"/>
              </a:spcAft>
              <a:buClrTx/>
              <a:buSzPct val="47000"/>
              <a:buFontTx/>
              <a:buBlip>
                <a:blip r:embed="rId4"/>
              </a:buBlip>
              <a:tabLst/>
              <a:defRPr sz="4600" b="0" i="0" u="none" strike="noStrike" cap="none" spc="0" baseline="0">
                <a:ln>
                  <a:noFill/>
                </a:ln>
                <a:solidFill>
                  <a:srgbClr val="858585"/>
                </a:solidFill>
                <a:uFillTx/>
                <a:latin typeface="+mn-lt"/>
                <a:ea typeface="+mn-ea"/>
                <a:cs typeface="+mn-cs"/>
                <a:sym typeface="Marker Felt"/>
              </a:defRPr>
            </a:lvl2pPr>
            <a:lvl3pPr marL="1905000" marR="0" indent="-635000" algn="l" defTabSz="584200" rtl="0" latinLnBrk="0">
              <a:lnSpc>
                <a:spcPct val="100000"/>
              </a:lnSpc>
              <a:spcBef>
                <a:spcPts val="4200"/>
              </a:spcBef>
              <a:spcAft>
                <a:spcPts val="0"/>
              </a:spcAft>
              <a:buClrTx/>
              <a:buSzPct val="47000"/>
              <a:buFontTx/>
              <a:buBlip>
                <a:blip r:embed="rId4"/>
              </a:buBlip>
              <a:tabLst/>
              <a:defRPr sz="4600" b="0" i="0" u="none" strike="noStrike" cap="none" spc="0" baseline="0">
                <a:ln>
                  <a:noFill/>
                </a:ln>
                <a:solidFill>
                  <a:srgbClr val="858585"/>
                </a:solidFill>
                <a:uFillTx/>
                <a:latin typeface="+mn-lt"/>
                <a:ea typeface="+mn-ea"/>
                <a:cs typeface="+mn-cs"/>
                <a:sym typeface="Marker Felt"/>
              </a:defRPr>
            </a:lvl3pPr>
            <a:lvl4pPr marL="2540000" marR="0" indent="-635000" algn="l" defTabSz="584200" rtl="0" latinLnBrk="0">
              <a:lnSpc>
                <a:spcPct val="100000"/>
              </a:lnSpc>
              <a:spcBef>
                <a:spcPts val="4200"/>
              </a:spcBef>
              <a:spcAft>
                <a:spcPts val="0"/>
              </a:spcAft>
              <a:buClrTx/>
              <a:buSzPct val="47000"/>
              <a:buFontTx/>
              <a:buBlip>
                <a:blip r:embed="rId4"/>
              </a:buBlip>
              <a:tabLst/>
              <a:defRPr sz="4600" b="0" i="0" u="none" strike="noStrike" cap="none" spc="0" baseline="0">
                <a:ln>
                  <a:noFill/>
                </a:ln>
                <a:solidFill>
                  <a:srgbClr val="858585"/>
                </a:solidFill>
                <a:uFillTx/>
                <a:latin typeface="+mn-lt"/>
                <a:ea typeface="+mn-ea"/>
                <a:cs typeface="+mn-cs"/>
                <a:sym typeface="Marker Felt"/>
              </a:defRPr>
            </a:lvl4pPr>
            <a:lvl5pPr marL="3175000" marR="0" indent="-635000" algn="l" defTabSz="584200" rtl="0" latinLnBrk="0">
              <a:lnSpc>
                <a:spcPct val="100000"/>
              </a:lnSpc>
              <a:spcBef>
                <a:spcPts val="4200"/>
              </a:spcBef>
              <a:spcAft>
                <a:spcPts val="0"/>
              </a:spcAft>
              <a:buClrTx/>
              <a:buSzPct val="47000"/>
              <a:buFontTx/>
              <a:buBlip>
                <a:blip r:embed="rId4"/>
              </a:buBlip>
              <a:tabLst/>
              <a:defRPr sz="4600" b="0" i="0" u="none" strike="noStrike" cap="none" spc="0" baseline="0">
                <a:ln>
                  <a:noFill/>
                </a:ln>
                <a:solidFill>
                  <a:srgbClr val="858585"/>
                </a:solidFill>
                <a:uFillTx/>
                <a:latin typeface="+mn-lt"/>
                <a:ea typeface="+mn-ea"/>
                <a:cs typeface="+mn-cs"/>
                <a:sym typeface="Marker Felt"/>
              </a:defRPr>
            </a:lvl5pPr>
            <a:lvl6pPr marL="3810000" marR="0" indent="-635000" algn="l" defTabSz="584200" rtl="0" latinLnBrk="0">
              <a:lnSpc>
                <a:spcPct val="100000"/>
              </a:lnSpc>
              <a:spcBef>
                <a:spcPts val="4200"/>
              </a:spcBef>
              <a:spcAft>
                <a:spcPts val="0"/>
              </a:spcAft>
              <a:buClrTx/>
              <a:buSzPct val="47000"/>
              <a:buFontTx/>
              <a:buBlip>
                <a:blip r:embed="rId4"/>
              </a:buBlip>
              <a:tabLst/>
              <a:defRPr sz="4600" b="0" i="0" u="none" strike="noStrike" cap="none" spc="0" baseline="0">
                <a:ln>
                  <a:noFill/>
                </a:ln>
                <a:solidFill>
                  <a:srgbClr val="858585"/>
                </a:solidFill>
                <a:uFillTx/>
                <a:latin typeface="+mn-lt"/>
                <a:ea typeface="+mn-ea"/>
                <a:cs typeface="+mn-cs"/>
                <a:sym typeface="Marker Felt"/>
              </a:defRPr>
            </a:lvl6pPr>
            <a:lvl7pPr marL="4445000" marR="0" indent="-635000" algn="l" defTabSz="584200" rtl="0" latinLnBrk="0">
              <a:lnSpc>
                <a:spcPct val="100000"/>
              </a:lnSpc>
              <a:spcBef>
                <a:spcPts val="4200"/>
              </a:spcBef>
              <a:spcAft>
                <a:spcPts val="0"/>
              </a:spcAft>
              <a:buClrTx/>
              <a:buSzPct val="47000"/>
              <a:buFontTx/>
              <a:buBlip>
                <a:blip r:embed="rId4"/>
              </a:buBlip>
              <a:tabLst/>
              <a:defRPr sz="4600" b="0" i="0" u="none" strike="noStrike" cap="none" spc="0" baseline="0">
                <a:ln>
                  <a:noFill/>
                </a:ln>
                <a:solidFill>
                  <a:srgbClr val="858585"/>
                </a:solidFill>
                <a:uFillTx/>
                <a:latin typeface="+mn-lt"/>
                <a:ea typeface="+mn-ea"/>
                <a:cs typeface="+mn-cs"/>
                <a:sym typeface="Marker Felt"/>
              </a:defRPr>
            </a:lvl7pPr>
            <a:lvl8pPr marL="5080000" marR="0" indent="-635000" algn="l" defTabSz="584200" rtl="0" latinLnBrk="0">
              <a:lnSpc>
                <a:spcPct val="100000"/>
              </a:lnSpc>
              <a:spcBef>
                <a:spcPts val="4200"/>
              </a:spcBef>
              <a:spcAft>
                <a:spcPts val="0"/>
              </a:spcAft>
              <a:buClrTx/>
              <a:buSzPct val="47000"/>
              <a:buFontTx/>
              <a:buBlip>
                <a:blip r:embed="rId4"/>
              </a:buBlip>
              <a:tabLst/>
              <a:defRPr sz="4600" b="0" i="0" u="none" strike="noStrike" cap="none" spc="0" baseline="0">
                <a:ln>
                  <a:noFill/>
                </a:ln>
                <a:solidFill>
                  <a:srgbClr val="858585"/>
                </a:solidFill>
                <a:uFillTx/>
                <a:latin typeface="+mn-lt"/>
                <a:ea typeface="+mn-ea"/>
                <a:cs typeface="+mn-cs"/>
                <a:sym typeface="Marker Felt"/>
              </a:defRPr>
            </a:lvl8pPr>
            <a:lvl9pPr marL="5715000" marR="0" indent="-635000" algn="l" defTabSz="584200" rtl="0" latinLnBrk="0">
              <a:lnSpc>
                <a:spcPct val="100000"/>
              </a:lnSpc>
              <a:spcBef>
                <a:spcPts val="4200"/>
              </a:spcBef>
              <a:spcAft>
                <a:spcPts val="0"/>
              </a:spcAft>
              <a:buClrTx/>
              <a:buSzPct val="47000"/>
              <a:buFontTx/>
              <a:buBlip>
                <a:blip r:embed="rId4"/>
              </a:buBlip>
              <a:tabLst/>
              <a:defRPr sz="4600" b="0" i="0" u="none" strike="noStrike" cap="none" spc="0" baseline="0">
                <a:ln>
                  <a:noFill/>
                </a:ln>
                <a:solidFill>
                  <a:srgbClr val="858585"/>
                </a:solidFill>
                <a:uFillTx/>
                <a:latin typeface="+mn-lt"/>
                <a:ea typeface="+mn-ea"/>
                <a:cs typeface="+mn-cs"/>
                <a:sym typeface="Marker Felt"/>
              </a:defRPr>
            </a:lvl9pPr>
          </a:lstStyle>
          <a:p>
            <a:pPr marL="0" indent="0" hangingPunct="1">
              <a:buFontTx/>
              <a:buNone/>
            </a:pPr>
            <a:r>
              <a:rPr lang="tr-TR" sz="3200" dirty="0" err="1"/>
              <a:t>Pudental</a:t>
            </a:r>
            <a:r>
              <a:rPr lang="tr-TR" sz="3200" dirty="0"/>
              <a:t> </a:t>
            </a:r>
            <a:r>
              <a:rPr lang="tr-TR" sz="3200" dirty="0" err="1"/>
              <a:t>Nerve</a:t>
            </a:r>
            <a:r>
              <a:rPr lang="tr-TR" sz="3200" dirty="0"/>
              <a:t> (</a:t>
            </a:r>
            <a:r>
              <a:rPr lang="tr-TR" sz="3200" dirty="0" err="1"/>
              <a:t>Somatic</a:t>
            </a:r>
            <a:r>
              <a:rPr lang="tr-TR" sz="3200" dirty="0"/>
              <a:t>)</a:t>
            </a:r>
          </a:p>
        </p:txBody>
      </p:sp>
      <p:sp>
        <p:nvSpPr>
          <p:cNvPr id="2" name="Double Brace 1">
            <a:extLst>
              <a:ext uri="{FF2B5EF4-FFF2-40B4-BE49-F238E27FC236}">
                <a16:creationId xmlns:a16="http://schemas.microsoft.com/office/drawing/2014/main" xmlns="" id="{71F95D6A-EB24-804B-8ED0-D8FF26EFBBEC}"/>
              </a:ext>
            </a:extLst>
          </p:cNvPr>
          <p:cNvSpPr/>
          <p:nvPr/>
        </p:nvSpPr>
        <p:spPr>
          <a:xfrm>
            <a:off x="3121537" y="3899465"/>
            <a:ext cx="2189726" cy="4831251"/>
          </a:xfrm>
          <a:prstGeom prst="bracePair">
            <a:avLst/>
          </a:prstGeom>
          <a:noFill/>
          <a:ln w="25400" cap="flat">
            <a:solidFill>
              <a:srgbClr val="75B1D4"/>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tr-TR" sz="1800" b="0" i="0" u="none" strike="noStrike" cap="none" spc="0" normalizeH="0" baseline="0">
              <a:ln>
                <a:noFill/>
              </a:ln>
              <a:solidFill>
                <a:srgbClr val="000000"/>
              </a:solidFill>
              <a:effectLst/>
              <a:uFillTx/>
            </a:endParaRPr>
          </a:p>
        </p:txBody>
      </p:sp>
      <p:sp>
        <p:nvSpPr>
          <p:cNvPr id="3" name="TextBox 2">
            <a:extLst>
              <a:ext uri="{FF2B5EF4-FFF2-40B4-BE49-F238E27FC236}">
                <a16:creationId xmlns:a16="http://schemas.microsoft.com/office/drawing/2014/main" xmlns="" id="{451CD5EA-E29F-DA47-B3FD-DBD66D806EC7}"/>
              </a:ext>
            </a:extLst>
          </p:cNvPr>
          <p:cNvSpPr txBox="1"/>
          <p:nvPr/>
        </p:nvSpPr>
        <p:spPr>
          <a:xfrm>
            <a:off x="3486284" y="5732501"/>
            <a:ext cx="1460232"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sz="4000" b="0" i="0" u="none" strike="noStrike" cap="none" spc="0" normalizeH="0" baseline="0" dirty="0">
                <a:ln>
                  <a:noFill/>
                </a:ln>
                <a:solidFill>
                  <a:srgbClr val="858585"/>
                </a:solidFill>
                <a:effectLst/>
                <a:uFillTx/>
                <a:latin typeface="+mn-lt"/>
                <a:ea typeface="+mn-ea"/>
                <a:cs typeface="+mn-cs"/>
                <a:sym typeface="Marker Felt"/>
              </a:rPr>
              <a:t>S2-S4</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permanın Alınması"/>
          <p:cNvSpPr txBox="1">
            <a:spLocks noGrp="1"/>
          </p:cNvSpPr>
          <p:nvPr>
            <p:ph type="title"/>
          </p:nvPr>
        </p:nvSpPr>
        <p:spPr>
          <a:xfrm>
            <a:off x="381000" y="359431"/>
            <a:ext cx="5867400" cy="3302001"/>
          </a:xfrm>
          <a:prstGeom prst="rect">
            <a:avLst/>
          </a:prstGeom>
        </p:spPr>
        <p:txBody>
          <a:bodyPr/>
          <a:lstStyle/>
          <a:p>
            <a:r>
              <a:rPr lang="tr-TR" dirty="0"/>
              <a:t>Semen Collection</a:t>
            </a:r>
            <a:endParaRPr dirty="0"/>
          </a:p>
        </p:txBody>
      </p:sp>
      <p:pic>
        <p:nvPicPr>
          <p:cNvPr id="183" name="IMG_9313.jpg" descr="IMG_9313.jpg"/>
          <p:cNvPicPr>
            <a:picLocks noChangeAspect="1"/>
          </p:cNvPicPr>
          <p:nvPr/>
        </p:nvPicPr>
        <p:blipFill>
          <a:blip r:embed="rId3">
            <a:extLst/>
          </a:blip>
          <a:stretch>
            <a:fillRect/>
          </a:stretch>
        </p:blipFill>
        <p:spPr>
          <a:xfrm>
            <a:off x="7433743" y="1462808"/>
            <a:ext cx="5290982" cy="7054641"/>
          </a:xfrm>
          <a:prstGeom prst="rect">
            <a:avLst/>
          </a:prstGeom>
          <a:ln w="12700">
            <a:miter lim="400000"/>
          </a:ln>
        </p:spPr>
      </p:pic>
      <p:sp>
        <p:nvSpPr>
          <p:cNvPr id="184" name="Minimum 2-3 gün arayla yapılmalıdır,…"/>
          <p:cNvSpPr txBox="1">
            <a:spLocks noGrp="1"/>
          </p:cNvSpPr>
          <p:nvPr>
            <p:ph type="body" sz="quarter" idx="1"/>
          </p:nvPr>
        </p:nvSpPr>
        <p:spPr>
          <a:xfrm>
            <a:off x="559523" y="4393536"/>
            <a:ext cx="6503849" cy="3657601"/>
          </a:xfrm>
          <a:prstGeom prst="rect">
            <a:avLst/>
          </a:prstGeom>
        </p:spPr>
        <p:txBody>
          <a:bodyPr anchor="ctr">
            <a:normAutofit/>
          </a:bodyPr>
          <a:lstStyle/>
          <a:p>
            <a:pPr marL="527050" indent="-527050" algn="l" defTabSz="484886">
              <a:spcBef>
                <a:spcPts val="3400"/>
              </a:spcBef>
              <a:buSzPct val="47000"/>
              <a:buBlip>
                <a:blip r:embed="rId4"/>
              </a:buBlip>
              <a:defRPr sz="3818"/>
            </a:pPr>
            <a:r>
              <a:rPr lang="tr-TR" dirty="0"/>
              <a:t>2-5 </a:t>
            </a:r>
            <a:r>
              <a:rPr lang="tr-TR" dirty="0" err="1"/>
              <a:t>days</a:t>
            </a:r>
            <a:r>
              <a:rPr lang="tr-TR" dirty="0"/>
              <a:t> </a:t>
            </a:r>
            <a:r>
              <a:rPr lang="tr-TR" dirty="0" err="1"/>
              <a:t>interval</a:t>
            </a:r>
            <a:endParaRPr dirty="0"/>
          </a:p>
          <a:p>
            <a:pPr marL="527050" indent="-527050" algn="l" defTabSz="484886">
              <a:spcBef>
                <a:spcPts val="3400"/>
              </a:spcBef>
              <a:buSzPct val="47000"/>
              <a:buBlip>
                <a:blip r:embed="rId4"/>
              </a:buBlip>
              <a:defRPr sz="3818"/>
            </a:pPr>
            <a:r>
              <a:rPr lang="tr-TR" dirty="0"/>
              <a:t>Presence of </a:t>
            </a:r>
            <a:r>
              <a:rPr lang="tr-TR" dirty="0" err="1"/>
              <a:t>Female</a:t>
            </a:r>
            <a:r>
              <a:rPr lang="tr-TR" dirty="0"/>
              <a:t> </a:t>
            </a:r>
            <a:r>
              <a:rPr lang="tr-TR" dirty="0" err="1"/>
              <a:t>animal</a:t>
            </a:r>
            <a:endParaRPr dirty="0"/>
          </a:p>
          <a:p>
            <a:pPr marL="527050" indent="-527050" algn="l" defTabSz="484886">
              <a:spcBef>
                <a:spcPts val="3400"/>
              </a:spcBef>
              <a:buSzPct val="47000"/>
              <a:buBlip>
                <a:blip r:embed="rId4"/>
              </a:buBlip>
              <a:defRPr sz="3818"/>
            </a:pPr>
            <a:r>
              <a:rPr lang="tr-TR" dirty="0" err="1"/>
              <a:t>Fractions</a:t>
            </a:r>
            <a:r>
              <a:rPr lang="tr-TR" dirty="0"/>
              <a:t> </a:t>
            </a:r>
            <a:r>
              <a:rPr lang="tr-TR" dirty="0" err="1"/>
              <a:t>must</a:t>
            </a:r>
            <a:r>
              <a:rPr lang="tr-TR" dirty="0"/>
              <a:t> be </a:t>
            </a:r>
            <a:r>
              <a:rPr lang="tr-TR" dirty="0" err="1"/>
              <a:t>followed</a:t>
            </a:r>
            <a:endParaRPr dirty="0"/>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8" name="Table"/>
          <p:cNvGraphicFramePr/>
          <p:nvPr>
            <p:extLst>
              <p:ext uri="{D42A27DB-BD31-4B8C-83A1-F6EECF244321}">
                <p14:modId xmlns:p14="http://schemas.microsoft.com/office/powerpoint/2010/main" val="3001823361"/>
              </p:ext>
            </p:extLst>
          </p:nvPr>
        </p:nvGraphicFramePr>
        <p:xfrm>
          <a:off x="481272" y="1311991"/>
          <a:ext cx="12042252" cy="8540050"/>
        </p:xfrm>
        <a:graphic>
          <a:graphicData uri="http://schemas.openxmlformats.org/drawingml/2006/table">
            <a:tbl>
              <a:tblPr firstRow="1" firstCol="1">
                <a:tableStyleId>{2708684C-4D16-4618-839F-0558EEFCDFE6}</a:tableStyleId>
              </a:tblPr>
              <a:tblGrid>
                <a:gridCol w="3010563">
                  <a:extLst>
                    <a:ext uri="{9D8B030D-6E8A-4147-A177-3AD203B41FA5}">
                      <a16:colId xmlns:a16="http://schemas.microsoft.com/office/drawing/2014/main" xmlns="" val="20000"/>
                    </a:ext>
                  </a:extLst>
                </a:gridCol>
                <a:gridCol w="3010563">
                  <a:extLst>
                    <a:ext uri="{9D8B030D-6E8A-4147-A177-3AD203B41FA5}">
                      <a16:colId xmlns:a16="http://schemas.microsoft.com/office/drawing/2014/main" xmlns="" val="20001"/>
                    </a:ext>
                  </a:extLst>
                </a:gridCol>
                <a:gridCol w="3010563">
                  <a:extLst>
                    <a:ext uri="{9D8B030D-6E8A-4147-A177-3AD203B41FA5}">
                      <a16:colId xmlns:a16="http://schemas.microsoft.com/office/drawing/2014/main" xmlns="" val="20002"/>
                    </a:ext>
                  </a:extLst>
                </a:gridCol>
                <a:gridCol w="3010563">
                  <a:extLst>
                    <a:ext uri="{9D8B030D-6E8A-4147-A177-3AD203B41FA5}">
                      <a16:colId xmlns:a16="http://schemas.microsoft.com/office/drawing/2014/main" xmlns="" val="20003"/>
                    </a:ext>
                  </a:extLst>
                </a:gridCol>
              </a:tblGrid>
              <a:tr h="888425">
                <a:tc>
                  <a:txBody>
                    <a:bodyPr/>
                    <a:lstStyle/>
                    <a:p>
                      <a:pPr>
                        <a:defRPr>
                          <a:solidFill>
                            <a:srgbClr val="000000"/>
                          </a:solidFill>
                        </a:defRPr>
                      </a:pPr>
                      <a:r>
                        <a:rPr lang="tr-TR" sz="3600" dirty="0" err="1">
                          <a:solidFill>
                            <a:srgbClr val="45A7DE"/>
                          </a:solidFill>
                        </a:rPr>
                        <a:t>Parameter</a:t>
                      </a:r>
                      <a:endParaRPr sz="3600" dirty="0">
                        <a:solidFill>
                          <a:srgbClr val="45A7DE"/>
                        </a:solidFill>
                      </a:endParaRPr>
                    </a:p>
                  </a:txBody>
                  <a:tcPr marL="50800" marR="50800" marT="50800" marB="50800" anchor="ctr" horzOverflow="overflow"/>
                </a:tc>
                <a:tc>
                  <a:txBody>
                    <a:bodyPr/>
                    <a:lstStyle/>
                    <a:p>
                      <a:pPr>
                        <a:defRPr>
                          <a:solidFill>
                            <a:srgbClr val="000000"/>
                          </a:solidFill>
                        </a:defRPr>
                      </a:pPr>
                      <a:r>
                        <a:rPr sz="3600" dirty="0">
                          <a:solidFill>
                            <a:srgbClr val="45A7DE"/>
                          </a:solidFill>
                        </a:rPr>
                        <a:t>1. Fra</a:t>
                      </a:r>
                      <a:r>
                        <a:rPr lang="tr-TR" sz="3600" dirty="0" err="1">
                          <a:solidFill>
                            <a:srgbClr val="45A7DE"/>
                          </a:solidFill>
                        </a:rPr>
                        <a:t>ction</a:t>
                      </a:r>
                      <a:endParaRPr sz="3600" dirty="0">
                        <a:solidFill>
                          <a:srgbClr val="45A7DE"/>
                        </a:solidFill>
                      </a:endParaRPr>
                    </a:p>
                  </a:txBody>
                  <a:tcPr marL="50800" marR="50800" marT="50800" marB="50800" anchor="ctr" horzOverflow="overflow"/>
                </a:tc>
                <a:tc>
                  <a:txBody>
                    <a:bodyPr/>
                    <a:lstStyle/>
                    <a:p>
                      <a:pPr>
                        <a:defRPr>
                          <a:solidFill>
                            <a:srgbClr val="000000"/>
                          </a:solidFill>
                        </a:defRPr>
                      </a:pPr>
                      <a:r>
                        <a:rPr sz="3600" dirty="0">
                          <a:solidFill>
                            <a:schemeClr val="accent4">
                              <a:hueOff val="76396"/>
                              <a:satOff val="3365"/>
                              <a:lumOff val="10784"/>
                            </a:schemeClr>
                          </a:solidFill>
                        </a:rPr>
                        <a:t>2. Fra</a:t>
                      </a:r>
                      <a:r>
                        <a:rPr lang="tr-TR" sz="3600" dirty="0" err="1">
                          <a:solidFill>
                            <a:schemeClr val="accent4">
                              <a:hueOff val="76396"/>
                              <a:satOff val="3365"/>
                              <a:lumOff val="10784"/>
                            </a:schemeClr>
                          </a:solidFill>
                        </a:rPr>
                        <a:t>ction</a:t>
                      </a:r>
                      <a:endParaRPr sz="3600" dirty="0">
                        <a:solidFill>
                          <a:schemeClr val="accent4">
                            <a:hueOff val="76396"/>
                            <a:satOff val="3365"/>
                            <a:lumOff val="10784"/>
                          </a:schemeClr>
                        </a:solidFill>
                      </a:endParaRPr>
                    </a:p>
                  </a:txBody>
                  <a:tcPr marL="50800" marR="50800" marT="50800" marB="50800" anchor="ctr" horzOverflow="overflow"/>
                </a:tc>
                <a:tc>
                  <a:txBody>
                    <a:bodyPr/>
                    <a:lstStyle/>
                    <a:p>
                      <a:pPr>
                        <a:defRPr>
                          <a:solidFill>
                            <a:srgbClr val="000000"/>
                          </a:solidFill>
                        </a:defRPr>
                      </a:pPr>
                      <a:r>
                        <a:rPr sz="3600" dirty="0">
                          <a:solidFill>
                            <a:srgbClr val="45A7DE"/>
                          </a:solidFill>
                        </a:rPr>
                        <a:t>3. Fra</a:t>
                      </a:r>
                      <a:r>
                        <a:rPr lang="tr-TR" sz="3600" dirty="0" err="1">
                          <a:solidFill>
                            <a:srgbClr val="45A7DE"/>
                          </a:solidFill>
                        </a:rPr>
                        <a:t>ction</a:t>
                      </a:r>
                      <a:endParaRPr sz="3600" dirty="0">
                        <a:solidFill>
                          <a:srgbClr val="45A7DE"/>
                        </a:solidFill>
                      </a:endParaRPr>
                    </a:p>
                  </a:txBody>
                  <a:tcPr marL="50800" marR="50800" marT="50800" marB="50800" anchor="ctr" horzOverflow="overflow"/>
                </a:tc>
                <a:extLst>
                  <a:ext uri="{0D108BD9-81ED-4DB2-BD59-A6C34878D82A}">
                    <a16:rowId xmlns:a16="http://schemas.microsoft.com/office/drawing/2014/main" xmlns="" val="10000"/>
                  </a:ext>
                </a:extLst>
              </a:tr>
              <a:tr h="888425">
                <a:tc>
                  <a:txBody>
                    <a:bodyPr/>
                    <a:lstStyle/>
                    <a:p>
                      <a:pPr>
                        <a:defRPr>
                          <a:solidFill>
                            <a:srgbClr val="000000"/>
                          </a:solidFill>
                        </a:defRPr>
                      </a:pPr>
                      <a:r>
                        <a:rPr lang="tr-TR" sz="3600" dirty="0">
                          <a:solidFill>
                            <a:srgbClr val="45A7DE"/>
                          </a:solidFill>
                        </a:rPr>
                        <a:t>Volume</a:t>
                      </a:r>
                      <a:endParaRPr sz="3600" dirty="0">
                        <a:solidFill>
                          <a:srgbClr val="45A7DE"/>
                        </a:solidFill>
                      </a:endParaRPr>
                    </a:p>
                  </a:txBody>
                  <a:tcPr marL="50800" marR="50800" marT="50800" marB="50800" anchor="ctr" horzOverflow="overflow"/>
                </a:tc>
                <a:tc>
                  <a:txBody>
                    <a:bodyPr/>
                    <a:lstStyle/>
                    <a:p>
                      <a:pPr>
                        <a:defRPr>
                          <a:solidFill>
                            <a:srgbClr val="000000"/>
                          </a:solidFill>
                        </a:defRPr>
                      </a:pPr>
                      <a:r>
                        <a:rPr sz="3600">
                          <a:solidFill>
                            <a:srgbClr val="858585"/>
                          </a:solidFill>
                        </a:rPr>
                        <a:t>0.1-2 mL</a:t>
                      </a:r>
                    </a:p>
                  </a:txBody>
                  <a:tcPr marL="50800" marR="50800" marT="50800" marB="50800" anchor="ctr" horzOverflow="overflow"/>
                </a:tc>
                <a:tc>
                  <a:txBody>
                    <a:bodyPr/>
                    <a:lstStyle/>
                    <a:p>
                      <a:pPr>
                        <a:defRPr>
                          <a:solidFill>
                            <a:srgbClr val="000000"/>
                          </a:solidFill>
                        </a:defRPr>
                      </a:pPr>
                      <a:r>
                        <a:rPr sz="3600">
                          <a:solidFill>
                            <a:schemeClr val="accent4">
                              <a:hueOff val="76396"/>
                              <a:satOff val="3365"/>
                              <a:lumOff val="10784"/>
                            </a:schemeClr>
                          </a:solidFill>
                        </a:rPr>
                        <a:t>0.1-3 mL</a:t>
                      </a:r>
                    </a:p>
                  </a:txBody>
                  <a:tcPr marL="50800" marR="50800" marT="50800" marB="50800" anchor="ctr" horzOverflow="overflow"/>
                </a:tc>
                <a:tc>
                  <a:txBody>
                    <a:bodyPr/>
                    <a:lstStyle/>
                    <a:p>
                      <a:pPr>
                        <a:defRPr>
                          <a:solidFill>
                            <a:srgbClr val="000000"/>
                          </a:solidFill>
                        </a:defRPr>
                      </a:pPr>
                      <a:r>
                        <a:rPr sz="3600">
                          <a:solidFill>
                            <a:srgbClr val="858585"/>
                          </a:solidFill>
                        </a:rPr>
                        <a:t>1-20 mL</a:t>
                      </a:r>
                    </a:p>
                  </a:txBody>
                  <a:tcPr marL="50800" marR="50800" marT="50800" marB="50800" anchor="ctr" horzOverflow="overflow"/>
                </a:tc>
                <a:extLst>
                  <a:ext uri="{0D108BD9-81ED-4DB2-BD59-A6C34878D82A}">
                    <a16:rowId xmlns:a16="http://schemas.microsoft.com/office/drawing/2014/main" xmlns="" val="10001"/>
                  </a:ext>
                </a:extLst>
              </a:tr>
              <a:tr h="1529561">
                <a:tc>
                  <a:txBody>
                    <a:bodyPr/>
                    <a:lstStyle/>
                    <a:p>
                      <a:pPr>
                        <a:defRPr>
                          <a:solidFill>
                            <a:srgbClr val="000000"/>
                          </a:solidFill>
                        </a:defRPr>
                      </a:pPr>
                      <a:r>
                        <a:rPr lang="tr-TR" sz="3600" dirty="0" err="1">
                          <a:solidFill>
                            <a:srgbClr val="45A7DE"/>
                          </a:solidFill>
                        </a:rPr>
                        <a:t>Color</a:t>
                      </a:r>
                      <a:endParaRPr sz="3600" dirty="0">
                        <a:solidFill>
                          <a:srgbClr val="45A7DE"/>
                        </a:solidFill>
                      </a:endParaRPr>
                    </a:p>
                  </a:txBody>
                  <a:tcPr marL="50800" marR="50800" marT="50800" marB="50800" anchor="ctr" horzOverflow="overflow"/>
                </a:tc>
                <a:tc>
                  <a:txBody>
                    <a:bodyPr/>
                    <a:lstStyle/>
                    <a:p>
                      <a:pPr>
                        <a:defRPr>
                          <a:solidFill>
                            <a:srgbClr val="000000"/>
                          </a:solidFill>
                        </a:defRPr>
                      </a:pPr>
                      <a:r>
                        <a:rPr lang="tr-TR" sz="3600" dirty="0" err="1">
                          <a:solidFill>
                            <a:srgbClr val="858585"/>
                          </a:solidFill>
                        </a:rPr>
                        <a:t>Clean</a:t>
                      </a:r>
                      <a:r>
                        <a:rPr sz="3600" dirty="0">
                          <a:solidFill>
                            <a:srgbClr val="858585"/>
                          </a:solidFill>
                        </a:rPr>
                        <a:t>-</a:t>
                      </a:r>
                      <a:r>
                        <a:rPr sz="3600" dirty="0" err="1">
                          <a:solidFill>
                            <a:srgbClr val="858585"/>
                          </a:solidFill>
                        </a:rPr>
                        <a:t>Opa</a:t>
                      </a:r>
                      <a:r>
                        <a:rPr lang="tr-TR" sz="3600" dirty="0" err="1">
                          <a:solidFill>
                            <a:srgbClr val="858585"/>
                          </a:solidFill>
                        </a:rPr>
                        <a:t>que</a:t>
                      </a:r>
                      <a:endParaRPr sz="3600" dirty="0">
                        <a:solidFill>
                          <a:srgbClr val="858585"/>
                        </a:solidFill>
                      </a:endParaRPr>
                    </a:p>
                  </a:txBody>
                  <a:tcPr marL="50800" marR="50800" marT="50800" marB="50800" anchor="ctr" horzOverflow="overflow"/>
                </a:tc>
                <a:tc>
                  <a:txBody>
                    <a:bodyPr/>
                    <a:lstStyle/>
                    <a:p>
                      <a:pPr>
                        <a:defRPr>
                          <a:solidFill>
                            <a:srgbClr val="000000"/>
                          </a:solidFill>
                        </a:defRPr>
                      </a:pPr>
                      <a:r>
                        <a:rPr lang="tr-TR" sz="3600" dirty="0" err="1">
                          <a:solidFill>
                            <a:schemeClr val="accent4">
                              <a:hueOff val="76396"/>
                              <a:satOff val="3365"/>
                              <a:lumOff val="10784"/>
                            </a:schemeClr>
                          </a:solidFill>
                        </a:rPr>
                        <a:t>Grey</a:t>
                      </a:r>
                      <a:r>
                        <a:rPr sz="3600" dirty="0">
                          <a:solidFill>
                            <a:schemeClr val="accent4">
                              <a:hueOff val="76396"/>
                              <a:satOff val="3365"/>
                              <a:lumOff val="10784"/>
                            </a:schemeClr>
                          </a:solidFill>
                        </a:rPr>
                        <a:t>-</a:t>
                      </a:r>
                      <a:r>
                        <a:rPr lang="tr-TR" sz="3600" dirty="0" err="1">
                          <a:solidFill>
                            <a:schemeClr val="accent4">
                              <a:hueOff val="76396"/>
                              <a:satOff val="3365"/>
                              <a:lumOff val="10784"/>
                            </a:schemeClr>
                          </a:solidFill>
                        </a:rPr>
                        <a:t>white</a:t>
                      </a:r>
                      <a:r>
                        <a:rPr sz="3600" dirty="0">
                          <a:solidFill>
                            <a:schemeClr val="accent4">
                              <a:hueOff val="76396"/>
                              <a:satOff val="3365"/>
                              <a:lumOff val="10784"/>
                            </a:schemeClr>
                          </a:solidFill>
                        </a:rPr>
                        <a:t>, </a:t>
                      </a:r>
                      <a:r>
                        <a:rPr lang="tr-TR" sz="3600" dirty="0">
                          <a:solidFill>
                            <a:schemeClr val="accent4">
                              <a:hueOff val="76396"/>
                              <a:satOff val="3365"/>
                              <a:lumOff val="10784"/>
                            </a:schemeClr>
                          </a:solidFill>
                        </a:rPr>
                        <a:t>White, </a:t>
                      </a:r>
                      <a:r>
                        <a:rPr lang="tr-TR" sz="3600" dirty="0" err="1">
                          <a:solidFill>
                            <a:schemeClr val="accent4">
                              <a:hueOff val="76396"/>
                              <a:satOff val="3365"/>
                              <a:lumOff val="10784"/>
                            </a:schemeClr>
                          </a:solidFill>
                        </a:rPr>
                        <a:t>milky</a:t>
                      </a:r>
                      <a:r>
                        <a:rPr lang="tr-TR" sz="3600" dirty="0">
                          <a:solidFill>
                            <a:schemeClr val="accent4">
                              <a:hueOff val="76396"/>
                              <a:satOff val="3365"/>
                              <a:lumOff val="10784"/>
                            </a:schemeClr>
                          </a:solidFill>
                        </a:rPr>
                        <a:t> </a:t>
                      </a:r>
                      <a:r>
                        <a:rPr lang="tr-TR" sz="3600" dirty="0" err="1">
                          <a:solidFill>
                            <a:schemeClr val="accent4">
                              <a:hueOff val="76396"/>
                              <a:satOff val="3365"/>
                              <a:lumOff val="10784"/>
                            </a:schemeClr>
                          </a:solidFill>
                        </a:rPr>
                        <a:t>white</a:t>
                      </a:r>
                      <a:endParaRPr sz="3600" dirty="0">
                        <a:solidFill>
                          <a:schemeClr val="accent4">
                            <a:hueOff val="76396"/>
                            <a:satOff val="3365"/>
                            <a:lumOff val="10784"/>
                          </a:schemeClr>
                        </a:solidFill>
                      </a:endParaRPr>
                    </a:p>
                  </a:txBody>
                  <a:tcPr marL="50800" marR="50800" marT="50800" marB="50800" anchor="ctr" horzOverflow="overflow"/>
                </a:tc>
                <a:tc>
                  <a:txBody>
                    <a:bodyPr/>
                    <a:lstStyle/>
                    <a:p>
                      <a:pPr>
                        <a:defRPr>
                          <a:solidFill>
                            <a:srgbClr val="000000"/>
                          </a:solidFill>
                        </a:defRPr>
                      </a:pPr>
                      <a:r>
                        <a:rPr lang="tr-TR" sz="3600" dirty="0" err="1">
                          <a:solidFill>
                            <a:srgbClr val="858585"/>
                          </a:solidFill>
                        </a:rPr>
                        <a:t>Clean</a:t>
                      </a:r>
                      <a:endParaRPr sz="3600" dirty="0">
                        <a:solidFill>
                          <a:srgbClr val="858585"/>
                        </a:solidFill>
                      </a:endParaRPr>
                    </a:p>
                  </a:txBody>
                  <a:tcPr marL="50800" marR="50800" marT="50800" marB="50800" anchor="ctr" horzOverflow="overflow"/>
                </a:tc>
                <a:extLst>
                  <a:ext uri="{0D108BD9-81ED-4DB2-BD59-A6C34878D82A}">
                    <a16:rowId xmlns:a16="http://schemas.microsoft.com/office/drawing/2014/main" xmlns="" val="10002"/>
                  </a:ext>
                </a:extLst>
              </a:tr>
              <a:tr h="1171970">
                <a:tc>
                  <a:txBody>
                    <a:bodyPr/>
                    <a:lstStyle/>
                    <a:p>
                      <a:pPr>
                        <a:defRPr>
                          <a:solidFill>
                            <a:srgbClr val="000000"/>
                          </a:solidFill>
                        </a:defRPr>
                      </a:pPr>
                      <a:r>
                        <a:rPr lang="tr-TR" sz="3600" dirty="0" err="1">
                          <a:solidFill>
                            <a:srgbClr val="45A7DE"/>
                          </a:solidFill>
                        </a:rPr>
                        <a:t>Viscosity</a:t>
                      </a:r>
                      <a:endParaRPr sz="3600" dirty="0">
                        <a:solidFill>
                          <a:srgbClr val="45A7DE"/>
                        </a:solidFill>
                      </a:endParaRPr>
                    </a:p>
                  </a:txBody>
                  <a:tcPr marL="50800" marR="50800" marT="50800" marB="50800" anchor="ctr" horzOverflow="overflow"/>
                </a:tc>
                <a:tc>
                  <a:txBody>
                    <a:bodyPr/>
                    <a:lstStyle/>
                    <a:p>
                      <a:pPr>
                        <a:defRPr>
                          <a:solidFill>
                            <a:srgbClr val="000000"/>
                          </a:solidFill>
                        </a:defRPr>
                      </a:pPr>
                      <a:r>
                        <a:rPr lang="tr-TR" sz="3600" dirty="0" err="1">
                          <a:solidFill>
                            <a:srgbClr val="858585"/>
                          </a:solidFill>
                        </a:rPr>
                        <a:t>viscose</a:t>
                      </a:r>
                      <a:endParaRPr sz="3600" dirty="0">
                        <a:solidFill>
                          <a:srgbClr val="858585"/>
                        </a:solidFill>
                      </a:endParaRPr>
                    </a:p>
                  </a:txBody>
                  <a:tcPr marL="50800" marR="50800" marT="50800" marB="50800" anchor="ctr" horzOverflow="overflow"/>
                </a:tc>
                <a:tc>
                  <a:txBody>
                    <a:bodyPr/>
                    <a:lstStyle/>
                    <a:p>
                      <a:pPr>
                        <a:defRPr>
                          <a:solidFill>
                            <a:srgbClr val="000000"/>
                          </a:solidFill>
                        </a:defRPr>
                      </a:pPr>
                      <a:r>
                        <a:rPr sz="3600">
                          <a:solidFill>
                            <a:schemeClr val="accent4">
                              <a:hueOff val="76396"/>
                              <a:satOff val="3365"/>
                              <a:lumOff val="10784"/>
                            </a:schemeClr>
                          </a:solidFill>
                        </a:rPr>
                        <a:t>Kıvamlı-Akışkan, </a:t>
                      </a:r>
                    </a:p>
                  </a:txBody>
                  <a:tcPr marL="50800" marR="50800" marT="50800" marB="50800" anchor="ctr" horzOverflow="overflow"/>
                </a:tc>
                <a:tc>
                  <a:txBody>
                    <a:bodyPr/>
                    <a:lstStyle/>
                    <a:p>
                      <a:pPr>
                        <a:defRPr>
                          <a:solidFill>
                            <a:srgbClr val="000000"/>
                          </a:solidFill>
                        </a:defRPr>
                      </a:pPr>
                      <a:r>
                        <a:rPr lang="tr-TR" sz="3600" dirty="0" err="1">
                          <a:solidFill>
                            <a:srgbClr val="858585"/>
                          </a:solidFill>
                        </a:rPr>
                        <a:t>Viscose</a:t>
                      </a:r>
                      <a:endParaRPr sz="3600" dirty="0">
                        <a:solidFill>
                          <a:srgbClr val="858585"/>
                        </a:solidFill>
                      </a:endParaRPr>
                    </a:p>
                  </a:txBody>
                  <a:tcPr marL="50800" marR="50800" marT="50800" marB="50800" anchor="ctr" horzOverflow="overflow"/>
                </a:tc>
                <a:extLst>
                  <a:ext uri="{0D108BD9-81ED-4DB2-BD59-A6C34878D82A}">
                    <a16:rowId xmlns:a16="http://schemas.microsoft.com/office/drawing/2014/main" xmlns="" val="10003"/>
                  </a:ext>
                </a:extLst>
              </a:tr>
              <a:tr h="2172201">
                <a:tc>
                  <a:txBody>
                    <a:bodyPr/>
                    <a:lstStyle/>
                    <a:p>
                      <a:pPr>
                        <a:defRPr>
                          <a:solidFill>
                            <a:srgbClr val="000000"/>
                          </a:solidFill>
                        </a:defRPr>
                      </a:pPr>
                      <a:r>
                        <a:rPr lang="tr-TR" sz="3600" dirty="0" err="1">
                          <a:solidFill>
                            <a:srgbClr val="45A7DE"/>
                          </a:solidFill>
                        </a:rPr>
                        <a:t>Character</a:t>
                      </a:r>
                      <a:endParaRPr sz="3600" dirty="0">
                        <a:solidFill>
                          <a:srgbClr val="45A7DE"/>
                        </a:solidFill>
                      </a:endParaRPr>
                    </a:p>
                  </a:txBody>
                  <a:tcPr marL="50800" marR="50800" marT="50800" marB="50800" anchor="ctr" horzOverflow="overflow"/>
                </a:tc>
                <a:tc>
                  <a:txBody>
                    <a:bodyPr/>
                    <a:lstStyle/>
                    <a:p>
                      <a:pPr>
                        <a:defRPr>
                          <a:solidFill>
                            <a:srgbClr val="000000"/>
                          </a:solidFill>
                        </a:defRPr>
                      </a:pPr>
                      <a:r>
                        <a:rPr sz="3600" dirty="0" err="1">
                          <a:solidFill>
                            <a:srgbClr val="858585"/>
                          </a:solidFill>
                        </a:rPr>
                        <a:t>Prostat</a:t>
                      </a:r>
                      <a:r>
                        <a:rPr sz="3600" dirty="0">
                          <a:solidFill>
                            <a:srgbClr val="858585"/>
                          </a:solidFill>
                        </a:rPr>
                        <a:t>, </a:t>
                      </a:r>
                      <a:r>
                        <a:rPr lang="tr-TR" sz="3600" dirty="0" err="1">
                          <a:solidFill>
                            <a:srgbClr val="858585"/>
                          </a:solidFill>
                        </a:rPr>
                        <a:t>urine</a:t>
                      </a:r>
                      <a:r>
                        <a:rPr sz="3600" dirty="0">
                          <a:solidFill>
                            <a:srgbClr val="858585"/>
                          </a:solidFill>
                        </a:rPr>
                        <a:t>, </a:t>
                      </a:r>
                      <a:r>
                        <a:rPr sz="3600" dirty="0" err="1">
                          <a:solidFill>
                            <a:srgbClr val="858585"/>
                          </a:solidFill>
                        </a:rPr>
                        <a:t>ba</a:t>
                      </a:r>
                      <a:r>
                        <a:rPr lang="tr-TR" sz="3600" dirty="0" err="1">
                          <a:solidFill>
                            <a:srgbClr val="858585"/>
                          </a:solidFill>
                        </a:rPr>
                        <a:t>cteria</a:t>
                      </a:r>
                      <a:r>
                        <a:rPr sz="3600" dirty="0">
                          <a:solidFill>
                            <a:srgbClr val="858585"/>
                          </a:solidFill>
                        </a:rPr>
                        <a:t> </a:t>
                      </a:r>
                      <a:r>
                        <a:rPr lang="tr-TR" sz="3600" dirty="0">
                          <a:solidFill>
                            <a:srgbClr val="858585"/>
                          </a:solidFill>
                        </a:rPr>
                        <a:t>&amp;</a:t>
                      </a:r>
                      <a:r>
                        <a:rPr sz="3600" dirty="0">
                          <a:solidFill>
                            <a:srgbClr val="858585"/>
                          </a:solidFill>
                        </a:rPr>
                        <a:t> sperm</a:t>
                      </a:r>
                    </a:p>
                  </a:txBody>
                  <a:tcPr marL="50800" marR="50800" marT="50800" marB="50800" anchor="ctr" horzOverflow="overflow"/>
                </a:tc>
                <a:tc>
                  <a:txBody>
                    <a:bodyPr/>
                    <a:lstStyle/>
                    <a:p>
                      <a:pPr>
                        <a:defRPr>
                          <a:solidFill>
                            <a:srgbClr val="000000"/>
                          </a:solidFill>
                        </a:defRPr>
                      </a:pPr>
                      <a:r>
                        <a:rPr sz="3600">
                          <a:solidFill>
                            <a:schemeClr val="accent4">
                              <a:hueOff val="76396"/>
                              <a:satOff val="3365"/>
                              <a:lumOff val="10784"/>
                            </a:schemeClr>
                          </a:solidFill>
                        </a:rPr>
                        <a:t>Sperm</a:t>
                      </a:r>
                    </a:p>
                  </a:txBody>
                  <a:tcPr marL="50800" marR="50800" marT="50800" marB="50800" anchor="ctr" horzOverflow="overflow"/>
                </a:tc>
                <a:tc>
                  <a:txBody>
                    <a:bodyPr/>
                    <a:lstStyle/>
                    <a:p>
                      <a:pPr>
                        <a:defRPr>
                          <a:solidFill>
                            <a:srgbClr val="000000"/>
                          </a:solidFill>
                        </a:defRPr>
                      </a:pPr>
                      <a:r>
                        <a:rPr sz="3600" dirty="0" err="1">
                          <a:solidFill>
                            <a:srgbClr val="858585"/>
                          </a:solidFill>
                        </a:rPr>
                        <a:t>Prostat</a:t>
                      </a:r>
                      <a:r>
                        <a:rPr lang="tr-TR" sz="3600" dirty="0">
                          <a:solidFill>
                            <a:srgbClr val="858585"/>
                          </a:solidFill>
                        </a:rPr>
                        <a:t>e</a:t>
                      </a:r>
                      <a:endParaRPr sz="3600" dirty="0">
                        <a:solidFill>
                          <a:srgbClr val="858585"/>
                        </a:solidFill>
                      </a:endParaRPr>
                    </a:p>
                  </a:txBody>
                  <a:tcPr marL="50800" marR="50800" marT="50800" marB="50800" anchor="ctr" horzOverflow="overflow"/>
                </a:tc>
                <a:extLst>
                  <a:ext uri="{0D108BD9-81ED-4DB2-BD59-A6C34878D82A}">
                    <a16:rowId xmlns:a16="http://schemas.microsoft.com/office/drawing/2014/main" xmlns="" val="10004"/>
                  </a:ext>
                </a:extLst>
              </a:tr>
              <a:tr h="534941">
                <a:tc>
                  <a:txBody>
                    <a:bodyPr/>
                    <a:lstStyle/>
                    <a:p>
                      <a:pPr>
                        <a:defRPr>
                          <a:solidFill>
                            <a:srgbClr val="000000"/>
                          </a:solidFill>
                        </a:defRPr>
                      </a:pPr>
                      <a:r>
                        <a:rPr sz="3600" dirty="0">
                          <a:solidFill>
                            <a:srgbClr val="45A7DE"/>
                          </a:solidFill>
                        </a:rPr>
                        <a:t>pH</a:t>
                      </a:r>
                    </a:p>
                  </a:txBody>
                  <a:tcPr marL="50800" marR="50800" marT="50800" marB="50800" anchor="ctr" horzOverflow="overflow"/>
                </a:tc>
                <a:tc>
                  <a:txBody>
                    <a:bodyPr/>
                    <a:lstStyle/>
                    <a:p>
                      <a:pPr>
                        <a:defRPr>
                          <a:solidFill>
                            <a:srgbClr val="000000"/>
                          </a:solidFill>
                        </a:defRPr>
                      </a:pPr>
                      <a:r>
                        <a:rPr sz="3600">
                          <a:solidFill>
                            <a:srgbClr val="858585"/>
                          </a:solidFill>
                        </a:rPr>
                        <a:t>6.37</a:t>
                      </a:r>
                    </a:p>
                  </a:txBody>
                  <a:tcPr marL="50800" marR="50800" marT="50800" marB="50800" anchor="ctr" horzOverflow="overflow"/>
                </a:tc>
                <a:tc>
                  <a:txBody>
                    <a:bodyPr/>
                    <a:lstStyle/>
                    <a:p>
                      <a:pPr>
                        <a:defRPr>
                          <a:solidFill>
                            <a:srgbClr val="000000"/>
                          </a:solidFill>
                        </a:defRPr>
                      </a:pPr>
                      <a:r>
                        <a:rPr sz="3600">
                          <a:solidFill>
                            <a:schemeClr val="accent4">
                              <a:hueOff val="76396"/>
                              <a:satOff val="3365"/>
                              <a:lumOff val="10784"/>
                            </a:schemeClr>
                          </a:solidFill>
                        </a:rPr>
                        <a:t>6.1</a:t>
                      </a:r>
                    </a:p>
                  </a:txBody>
                  <a:tcPr marL="50800" marR="50800" marT="50800" marB="50800" anchor="ctr" horzOverflow="overflow"/>
                </a:tc>
                <a:tc>
                  <a:txBody>
                    <a:bodyPr/>
                    <a:lstStyle/>
                    <a:p>
                      <a:pPr>
                        <a:defRPr>
                          <a:solidFill>
                            <a:srgbClr val="000000"/>
                          </a:solidFill>
                        </a:defRPr>
                      </a:pPr>
                      <a:r>
                        <a:rPr sz="3600">
                          <a:solidFill>
                            <a:srgbClr val="858585"/>
                          </a:solidFill>
                        </a:rPr>
                        <a:t>7.2</a:t>
                      </a:r>
                    </a:p>
                  </a:txBody>
                  <a:tcPr marL="50800" marR="50800" marT="50800" marB="50800" anchor="ctr" horzOverflow="overflow"/>
                </a:tc>
                <a:extLst>
                  <a:ext uri="{0D108BD9-81ED-4DB2-BD59-A6C34878D82A}">
                    <a16:rowId xmlns:a16="http://schemas.microsoft.com/office/drawing/2014/main" xmlns="" val="10005"/>
                  </a:ext>
                </a:extLst>
              </a:tr>
              <a:tr h="994359">
                <a:tc>
                  <a:txBody>
                    <a:bodyPr/>
                    <a:lstStyle/>
                    <a:p>
                      <a:pPr>
                        <a:defRPr>
                          <a:solidFill>
                            <a:srgbClr val="000000"/>
                          </a:solidFill>
                        </a:defRPr>
                      </a:pPr>
                      <a:r>
                        <a:rPr lang="tr-TR" sz="3600" dirty="0">
                          <a:solidFill>
                            <a:srgbClr val="45A7DE"/>
                          </a:solidFill>
                        </a:rPr>
                        <a:t>Time</a:t>
                      </a:r>
                      <a:endParaRPr sz="3600" dirty="0">
                        <a:solidFill>
                          <a:srgbClr val="45A7DE"/>
                        </a:solidFill>
                      </a:endParaRPr>
                    </a:p>
                  </a:txBody>
                  <a:tcPr marL="50800" marR="50800" marT="50800" marB="50800" anchor="ctr" horzOverflow="overflow">
                    <a:lnB w="12700">
                      <a:miter lim="400000"/>
                    </a:lnB>
                  </a:tcPr>
                </a:tc>
                <a:tc>
                  <a:txBody>
                    <a:bodyPr/>
                    <a:lstStyle/>
                    <a:p>
                      <a:pPr>
                        <a:defRPr>
                          <a:solidFill>
                            <a:srgbClr val="000000"/>
                          </a:solidFill>
                        </a:defRPr>
                      </a:pPr>
                      <a:r>
                        <a:rPr sz="3600" dirty="0">
                          <a:solidFill>
                            <a:srgbClr val="858585"/>
                          </a:solidFill>
                        </a:rPr>
                        <a:t>5-90 </a:t>
                      </a:r>
                      <a:r>
                        <a:rPr lang="tr-TR" sz="3600" dirty="0" err="1">
                          <a:solidFill>
                            <a:srgbClr val="858585"/>
                          </a:solidFill>
                        </a:rPr>
                        <a:t>sec</a:t>
                      </a:r>
                      <a:endParaRPr sz="3600" dirty="0">
                        <a:solidFill>
                          <a:srgbClr val="858585"/>
                        </a:solidFill>
                      </a:endParaRPr>
                    </a:p>
                  </a:txBody>
                  <a:tcPr marL="50800" marR="50800" marT="50800" marB="50800" anchor="ctr" horzOverflow="overflow">
                    <a:lnB w="12700">
                      <a:miter lim="400000"/>
                    </a:lnB>
                  </a:tcPr>
                </a:tc>
                <a:tc>
                  <a:txBody>
                    <a:bodyPr/>
                    <a:lstStyle/>
                    <a:p>
                      <a:pPr>
                        <a:defRPr>
                          <a:solidFill>
                            <a:srgbClr val="000000"/>
                          </a:solidFill>
                        </a:defRPr>
                      </a:pPr>
                      <a:r>
                        <a:rPr sz="3600" dirty="0">
                          <a:solidFill>
                            <a:schemeClr val="accent4">
                              <a:hueOff val="76396"/>
                              <a:satOff val="3365"/>
                              <a:lumOff val="10784"/>
                            </a:schemeClr>
                          </a:solidFill>
                        </a:rPr>
                        <a:t>5-300 </a:t>
                      </a:r>
                      <a:r>
                        <a:rPr lang="tr-TR" sz="3600" dirty="0" err="1">
                          <a:solidFill>
                            <a:schemeClr val="accent4">
                              <a:hueOff val="76396"/>
                              <a:satOff val="3365"/>
                              <a:lumOff val="10784"/>
                            </a:schemeClr>
                          </a:solidFill>
                        </a:rPr>
                        <a:t>sec</a:t>
                      </a:r>
                      <a:endParaRPr sz="3600" dirty="0">
                        <a:solidFill>
                          <a:schemeClr val="accent4">
                            <a:hueOff val="76396"/>
                            <a:satOff val="3365"/>
                            <a:lumOff val="10784"/>
                          </a:schemeClr>
                        </a:solidFill>
                      </a:endParaRPr>
                    </a:p>
                  </a:txBody>
                  <a:tcPr marL="50800" marR="50800" marT="50800" marB="50800" anchor="ctr" horzOverflow="overflow">
                    <a:lnB w="12700">
                      <a:miter lim="400000"/>
                    </a:lnB>
                  </a:tcPr>
                </a:tc>
                <a:tc>
                  <a:txBody>
                    <a:bodyPr/>
                    <a:lstStyle/>
                    <a:p>
                      <a:pPr>
                        <a:defRPr>
                          <a:solidFill>
                            <a:srgbClr val="000000"/>
                          </a:solidFill>
                        </a:defRPr>
                      </a:pPr>
                      <a:r>
                        <a:rPr sz="3600" dirty="0">
                          <a:solidFill>
                            <a:srgbClr val="858585"/>
                          </a:solidFill>
                        </a:rPr>
                        <a:t>60 </a:t>
                      </a:r>
                      <a:r>
                        <a:rPr lang="tr-TR" sz="3600" dirty="0" err="1">
                          <a:solidFill>
                            <a:srgbClr val="858585"/>
                          </a:solidFill>
                        </a:rPr>
                        <a:t>sec</a:t>
                      </a:r>
                      <a:r>
                        <a:rPr sz="3600" dirty="0">
                          <a:solidFill>
                            <a:srgbClr val="858585"/>
                          </a:solidFill>
                        </a:rPr>
                        <a:t>- 30 </a:t>
                      </a:r>
                      <a:r>
                        <a:rPr lang="tr-TR" sz="3600" dirty="0" err="1">
                          <a:solidFill>
                            <a:srgbClr val="858585"/>
                          </a:solidFill>
                        </a:rPr>
                        <a:t>min</a:t>
                      </a:r>
                      <a:endParaRPr sz="3600" dirty="0">
                        <a:solidFill>
                          <a:srgbClr val="858585"/>
                        </a:solidFill>
                      </a:endParaRPr>
                    </a:p>
                  </a:txBody>
                  <a:tcPr marL="50800" marR="50800" marT="50800" marB="50800" anchor="ctr" horzOverflow="overflow">
                    <a:lnB w="12700">
                      <a:miter lim="400000"/>
                    </a:lnB>
                  </a:tcPr>
                </a:tc>
                <a:extLst>
                  <a:ext uri="{0D108BD9-81ED-4DB2-BD59-A6C34878D82A}">
                    <a16:rowId xmlns:a16="http://schemas.microsoft.com/office/drawing/2014/main" xmlns="" val="10006"/>
                  </a:ext>
                </a:extLst>
              </a:tr>
            </a:tbl>
          </a:graphicData>
        </a:graphic>
      </p:graphicFrame>
      <p:sp>
        <p:nvSpPr>
          <p:cNvPr id="189" name="Taze Spermanın özellikleri"/>
          <p:cNvSpPr txBox="1">
            <a:spLocks noGrp="1"/>
          </p:cNvSpPr>
          <p:nvPr>
            <p:ph type="title" idx="4294967295"/>
          </p:nvPr>
        </p:nvSpPr>
        <p:spPr>
          <a:xfrm>
            <a:off x="295931" y="-394696"/>
            <a:ext cx="12042256" cy="2438401"/>
          </a:xfrm>
          <a:prstGeom prst="rect">
            <a:avLst/>
          </a:prstGeom>
        </p:spPr>
        <p:txBody>
          <a:bodyPr/>
          <a:lstStyle>
            <a:lvl1pPr>
              <a:defRPr sz="6600"/>
            </a:lvl1pPr>
          </a:lstStyle>
          <a:p>
            <a:r>
              <a:rPr lang="tr-TR" dirty="0" err="1"/>
              <a:t>Fresh</a:t>
            </a:r>
            <a:r>
              <a:rPr lang="tr-TR" dirty="0"/>
              <a:t> Sperm </a:t>
            </a:r>
            <a:r>
              <a:rPr lang="tr-TR" dirty="0" err="1"/>
              <a:t>Features</a:t>
            </a:r>
            <a:endParaRPr dirty="0"/>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permanın Muayenesi"/>
          <p:cNvSpPr txBox="1">
            <a:spLocks noGrp="1"/>
          </p:cNvSpPr>
          <p:nvPr>
            <p:ph type="title"/>
          </p:nvPr>
        </p:nvSpPr>
        <p:spPr>
          <a:prstGeom prst="rect">
            <a:avLst/>
          </a:prstGeom>
        </p:spPr>
        <p:txBody>
          <a:bodyPr/>
          <a:lstStyle/>
          <a:p>
            <a:r>
              <a:rPr lang="tr-TR" dirty="0"/>
              <a:t>Sperm </a:t>
            </a:r>
            <a:r>
              <a:rPr lang="tr-TR" dirty="0" err="1"/>
              <a:t>Examination</a:t>
            </a:r>
            <a:endParaRPr dirty="0"/>
          </a:p>
        </p:txBody>
      </p:sp>
      <p:sp>
        <p:nvSpPr>
          <p:cNvPr id="192" name="Uzman kişiler tarafından gerçekleştirilmelidir,…"/>
          <p:cNvSpPr txBox="1">
            <a:spLocks noGrp="1"/>
          </p:cNvSpPr>
          <p:nvPr>
            <p:ph type="body" sz="half" idx="1"/>
          </p:nvPr>
        </p:nvSpPr>
        <p:spPr>
          <a:xfrm>
            <a:off x="806646" y="2834069"/>
            <a:ext cx="6837729" cy="5715001"/>
          </a:xfrm>
          <a:prstGeom prst="rect">
            <a:avLst/>
          </a:prstGeom>
        </p:spPr>
        <p:txBody>
          <a:bodyPr/>
          <a:lstStyle/>
          <a:p>
            <a:pPr>
              <a:buBlip>
                <a:blip r:embed="rId3"/>
              </a:buBlip>
            </a:pPr>
            <a:r>
              <a:rPr lang="tr-TR" dirty="0"/>
              <a:t>100 % </a:t>
            </a:r>
            <a:r>
              <a:rPr lang="tr-TR" dirty="0" err="1"/>
              <a:t>Fertility</a:t>
            </a:r>
            <a:r>
              <a:rPr lang="tr-TR" dirty="0"/>
              <a:t> ?</a:t>
            </a:r>
            <a:endParaRPr dirty="0"/>
          </a:p>
          <a:p>
            <a:pPr>
              <a:buBlip>
                <a:blip r:embed="rId3"/>
              </a:buBlip>
            </a:pPr>
            <a:r>
              <a:rPr lang="tr-TR" dirty="0" err="1"/>
              <a:t>Must</a:t>
            </a:r>
            <a:r>
              <a:rPr lang="tr-TR" dirty="0"/>
              <a:t> be </a:t>
            </a:r>
            <a:r>
              <a:rPr lang="tr-TR" dirty="0" err="1"/>
              <a:t>repeated</a:t>
            </a:r>
            <a:endParaRPr dirty="0"/>
          </a:p>
        </p:txBody>
      </p:sp>
      <p:pic>
        <p:nvPicPr>
          <p:cNvPr id="193" name="Untitled.png" descr="Untitled.png"/>
          <p:cNvPicPr>
            <a:picLocks noChangeAspect="1"/>
          </p:cNvPicPr>
          <p:nvPr/>
        </p:nvPicPr>
        <p:blipFill>
          <a:blip r:embed="rId4">
            <a:extLst/>
          </a:blip>
          <a:stretch>
            <a:fillRect/>
          </a:stretch>
        </p:blipFill>
        <p:spPr>
          <a:xfrm>
            <a:off x="7225514" y="4124485"/>
            <a:ext cx="5439493" cy="3497474"/>
          </a:xfrm>
          <a:prstGeom prst="rect">
            <a:avLst/>
          </a:prstGeom>
          <a:ln w="25400">
            <a:solidFill>
              <a:srgbClr val="F3F7F5"/>
            </a:solidFill>
            <a:miter lim="400000"/>
          </a:ln>
          <a:effectLst>
            <a:outerShdw blurRad="50800" dist="25400" dir="3600000" rotWithShape="0">
              <a:srgbClr val="000000">
                <a:alpha val="70000"/>
              </a:srgbClr>
            </a:outerShdw>
          </a:effectLst>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Neden Muayene ?"/>
          <p:cNvSpPr txBox="1">
            <a:spLocks noGrp="1"/>
          </p:cNvSpPr>
          <p:nvPr>
            <p:ph type="title"/>
          </p:nvPr>
        </p:nvSpPr>
        <p:spPr>
          <a:xfrm>
            <a:off x="1270000" y="254000"/>
            <a:ext cx="10955908" cy="2438400"/>
          </a:xfrm>
          <a:prstGeom prst="rect">
            <a:avLst/>
          </a:prstGeom>
        </p:spPr>
        <p:txBody>
          <a:bodyPr/>
          <a:lstStyle/>
          <a:p>
            <a:r>
              <a:rPr lang="tr-TR" dirty="0" err="1"/>
              <a:t>Why</a:t>
            </a:r>
            <a:r>
              <a:rPr lang="tr-TR" dirty="0"/>
              <a:t> semen </a:t>
            </a:r>
            <a:r>
              <a:rPr lang="tr-TR" dirty="0" err="1"/>
              <a:t>Examination</a:t>
            </a:r>
            <a:r>
              <a:rPr lang="tr-TR" dirty="0"/>
              <a:t> </a:t>
            </a:r>
            <a:r>
              <a:rPr dirty="0"/>
              <a:t>?</a:t>
            </a:r>
          </a:p>
        </p:txBody>
      </p:sp>
      <p:sp>
        <p:nvSpPr>
          <p:cNvPr id="198" name="Suni tohumlama öncesi,…"/>
          <p:cNvSpPr txBox="1">
            <a:spLocks noGrp="1"/>
          </p:cNvSpPr>
          <p:nvPr>
            <p:ph type="body" sz="half" idx="1"/>
          </p:nvPr>
        </p:nvSpPr>
        <p:spPr>
          <a:xfrm>
            <a:off x="788592" y="2768600"/>
            <a:ext cx="5461001" cy="5715000"/>
          </a:xfrm>
          <a:prstGeom prst="rect">
            <a:avLst/>
          </a:prstGeom>
          <a:ln w="9525">
            <a:round/>
          </a:ln>
        </p:spPr>
        <p:txBody>
          <a:bodyPr/>
          <a:lstStyle/>
          <a:p>
            <a:pPr>
              <a:buBlip>
                <a:blip r:embed="rId2"/>
              </a:buBlip>
            </a:pPr>
            <a:r>
              <a:rPr lang="tr-TR" dirty="0" err="1"/>
              <a:t>Before</a:t>
            </a:r>
            <a:r>
              <a:rPr lang="tr-TR" dirty="0"/>
              <a:t> AI</a:t>
            </a:r>
            <a:r>
              <a:rPr dirty="0"/>
              <a:t>,</a:t>
            </a:r>
          </a:p>
          <a:p>
            <a:pPr>
              <a:buBlip>
                <a:blip r:embed="rId2"/>
              </a:buBlip>
            </a:pPr>
            <a:r>
              <a:rPr lang="tr-TR" dirty="0" err="1"/>
              <a:t>Cryopreservation</a:t>
            </a:r>
            <a:r>
              <a:rPr lang="tr-TR" dirty="0"/>
              <a:t> </a:t>
            </a:r>
            <a:r>
              <a:rPr lang="tr-TR" dirty="0" err="1"/>
              <a:t>or</a:t>
            </a:r>
            <a:r>
              <a:rPr lang="tr-TR" dirty="0"/>
              <a:t> </a:t>
            </a:r>
            <a:r>
              <a:rPr lang="tr-TR" dirty="0" err="1"/>
              <a:t>Chilling</a:t>
            </a:r>
            <a:endParaRPr dirty="0"/>
          </a:p>
          <a:p>
            <a:pPr>
              <a:buBlip>
                <a:blip r:embed="rId2"/>
              </a:buBlip>
            </a:pPr>
            <a:r>
              <a:rPr lang="tr-TR" dirty="0" err="1"/>
              <a:t>Early</a:t>
            </a:r>
            <a:r>
              <a:rPr lang="tr-TR" dirty="0"/>
              <a:t> </a:t>
            </a:r>
            <a:r>
              <a:rPr lang="tr-TR" dirty="0" err="1"/>
              <a:t>diagnosis</a:t>
            </a:r>
            <a:r>
              <a:rPr lang="tr-TR" dirty="0"/>
              <a:t> </a:t>
            </a:r>
            <a:r>
              <a:rPr lang="tr-TR" dirty="0" err="1"/>
              <a:t>for</a:t>
            </a:r>
            <a:r>
              <a:rPr lang="tr-TR" dirty="0"/>
              <a:t> sperm </a:t>
            </a:r>
            <a:r>
              <a:rPr lang="tr-TR" dirty="0" err="1"/>
              <a:t>related</a:t>
            </a:r>
            <a:r>
              <a:rPr lang="tr-TR" dirty="0"/>
              <a:t> </a:t>
            </a:r>
            <a:r>
              <a:rPr lang="tr-TR" dirty="0" err="1"/>
              <a:t>pathologies</a:t>
            </a:r>
            <a:endParaRPr dirty="0"/>
          </a:p>
          <a:p>
            <a:pPr>
              <a:buBlip>
                <a:blip r:embed="rId2"/>
              </a:buBlip>
            </a:pPr>
            <a:r>
              <a:rPr dirty="0"/>
              <a:t>İn</a:t>
            </a:r>
            <a:r>
              <a:rPr lang="tr-TR" dirty="0" err="1"/>
              <a:t>fertility</a:t>
            </a:r>
            <a:r>
              <a:rPr lang="tr-TR" dirty="0"/>
              <a:t> ?</a:t>
            </a:r>
            <a:endParaRPr dirty="0"/>
          </a:p>
        </p:txBody>
      </p:sp>
      <p:sp>
        <p:nvSpPr>
          <p:cNvPr id="200" name="Yeni damızlık erkek alımı,…"/>
          <p:cNvSpPr txBox="1"/>
          <p:nvPr/>
        </p:nvSpPr>
        <p:spPr>
          <a:xfrm>
            <a:off x="7152482" y="2768600"/>
            <a:ext cx="5461001" cy="57150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normAutofit/>
          </a:bodyPr>
          <a:lstStyle/>
          <a:p>
            <a:pPr marL="444500" indent="-444500" algn="l">
              <a:spcBef>
                <a:spcPts val="3800"/>
              </a:spcBef>
              <a:buSzPct val="50000"/>
              <a:buBlip>
                <a:blip r:embed="rId2"/>
              </a:buBlip>
              <a:defRPr sz="3600"/>
            </a:pPr>
            <a:r>
              <a:rPr lang="tr-TR" dirty="0"/>
              <a:t>New Male </a:t>
            </a:r>
            <a:r>
              <a:rPr lang="tr-TR" dirty="0" err="1"/>
              <a:t>Stud</a:t>
            </a:r>
            <a:r>
              <a:rPr lang="tr-TR" dirty="0"/>
              <a:t> </a:t>
            </a:r>
            <a:r>
              <a:rPr lang="tr-TR" dirty="0" err="1"/>
              <a:t>animal</a:t>
            </a:r>
            <a:r>
              <a:rPr dirty="0"/>
              <a:t>,</a:t>
            </a:r>
          </a:p>
          <a:p>
            <a:pPr marL="444500" indent="-444500" algn="l">
              <a:spcBef>
                <a:spcPts val="3800"/>
              </a:spcBef>
              <a:buSzPct val="50000"/>
              <a:buBlip>
                <a:blip r:embed="rId2"/>
              </a:buBlip>
              <a:defRPr sz="3600"/>
            </a:pPr>
            <a:r>
              <a:rPr lang="tr-TR" dirty="0" err="1"/>
              <a:t>Determination</a:t>
            </a:r>
            <a:r>
              <a:rPr lang="tr-TR" dirty="0"/>
              <a:t> of </a:t>
            </a:r>
            <a:r>
              <a:rPr lang="tr-TR" dirty="0" err="1"/>
              <a:t>Stud</a:t>
            </a:r>
            <a:r>
              <a:rPr lang="tr-TR" dirty="0"/>
              <a:t> </a:t>
            </a:r>
            <a:r>
              <a:rPr lang="tr-TR" dirty="0" err="1"/>
              <a:t>status</a:t>
            </a:r>
            <a:r>
              <a:rPr lang="tr-TR" dirty="0"/>
              <a:t> </a:t>
            </a:r>
            <a:r>
              <a:rPr lang="tr-TR" dirty="0" err="1"/>
              <a:t>before</a:t>
            </a:r>
            <a:r>
              <a:rPr lang="tr-TR" dirty="0"/>
              <a:t> First </a:t>
            </a:r>
            <a:r>
              <a:rPr lang="tr-TR" dirty="0" err="1"/>
              <a:t>breeding</a:t>
            </a:r>
            <a:endParaRPr dirty="0"/>
          </a:p>
          <a:p>
            <a:pPr marL="444500" indent="-444500" algn="l">
              <a:spcBef>
                <a:spcPts val="3800"/>
              </a:spcBef>
              <a:buSzPct val="50000"/>
              <a:buBlip>
                <a:blip r:embed="rId2"/>
              </a:buBlip>
              <a:defRPr sz="3600"/>
            </a:pPr>
            <a:r>
              <a:rPr lang="tr-TR" dirty="0" err="1"/>
              <a:t>Pathological</a:t>
            </a:r>
            <a:r>
              <a:rPr lang="tr-TR" dirty="0"/>
              <a:t> </a:t>
            </a:r>
            <a:r>
              <a:rPr lang="tr-TR" dirty="0" err="1"/>
              <a:t>Lesions</a:t>
            </a:r>
            <a:endParaRPr dirty="0"/>
          </a:p>
          <a:p>
            <a:pPr marL="444500" indent="-444500" algn="l">
              <a:spcBef>
                <a:spcPts val="3800"/>
              </a:spcBef>
              <a:buSzPct val="50000"/>
              <a:buBlip>
                <a:blip r:embed="rId2"/>
              </a:buBlip>
              <a:defRPr sz="3600"/>
            </a:pPr>
            <a:r>
              <a:rPr lang="tr-TR" dirty="0" err="1"/>
              <a:t>After</a:t>
            </a:r>
            <a:r>
              <a:rPr lang="tr-TR" dirty="0"/>
              <a:t> </a:t>
            </a:r>
            <a:r>
              <a:rPr lang="tr-TR" dirty="0" err="1"/>
              <a:t>Treatment</a:t>
            </a:r>
            <a:endParaRPr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perma muayenesi ne içerir?"/>
          <p:cNvSpPr txBox="1">
            <a:spLocks noGrp="1"/>
          </p:cNvSpPr>
          <p:nvPr>
            <p:ph type="title"/>
          </p:nvPr>
        </p:nvSpPr>
        <p:spPr>
          <a:prstGeom prst="rect">
            <a:avLst/>
          </a:prstGeom>
        </p:spPr>
        <p:txBody>
          <a:bodyPr>
            <a:normAutofit fontScale="90000"/>
          </a:bodyPr>
          <a:lstStyle/>
          <a:p>
            <a:r>
              <a:rPr lang="tr-TR" dirty="0" err="1"/>
              <a:t>What</a:t>
            </a:r>
            <a:r>
              <a:rPr lang="tr-TR" dirty="0"/>
              <a:t> Sperm Evaluation </a:t>
            </a:r>
            <a:r>
              <a:rPr lang="tr-TR" dirty="0" err="1"/>
              <a:t>consist</a:t>
            </a:r>
            <a:r>
              <a:rPr lang="tr-TR" dirty="0"/>
              <a:t> of </a:t>
            </a:r>
            <a:r>
              <a:rPr dirty="0"/>
              <a:t>?</a:t>
            </a:r>
          </a:p>
        </p:txBody>
      </p:sp>
      <p:sp>
        <p:nvSpPr>
          <p:cNvPr id="204" name="Hacim;"/>
          <p:cNvSpPr txBox="1">
            <a:spLocks noGrp="1"/>
          </p:cNvSpPr>
          <p:nvPr>
            <p:ph type="body" sz="quarter" idx="1"/>
          </p:nvPr>
        </p:nvSpPr>
        <p:spPr>
          <a:xfrm>
            <a:off x="466853" y="2426393"/>
            <a:ext cx="5077949" cy="1927083"/>
          </a:xfrm>
          <a:prstGeom prst="rect">
            <a:avLst/>
          </a:prstGeom>
        </p:spPr>
        <p:txBody>
          <a:bodyPr/>
          <a:lstStyle>
            <a:lvl1pPr>
              <a:buBlip>
                <a:blip r:embed="rId5"/>
              </a:buBlip>
            </a:lvl1pPr>
          </a:lstStyle>
          <a:p>
            <a:r>
              <a:rPr lang="tr-TR" dirty="0"/>
              <a:t>Volume</a:t>
            </a:r>
            <a:r>
              <a:rPr dirty="0"/>
              <a:t>;</a:t>
            </a:r>
          </a:p>
        </p:txBody>
      </p:sp>
      <p:sp>
        <p:nvSpPr>
          <p:cNvPr id="205" name="Renk;"/>
          <p:cNvSpPr txBox="1"/>
          <p:nvPr/>
        </p:nvSpPr>
        <p:spPr>
          <a:xfrm>
            <a:off x="466853" y="4056100"/>
            <a:ext cx="5077949" cy="10489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marL="635000" indent="-635000" algn="l">
              <a:spcBef>
                <a:spcPts val="4200"/>
              </a:spcBef>
              <a:buSzPct val="47000"/>
              <a:buBlip>
                <a:blip r:embed="rId5"/>
              </a:buBlip>
              <a:defRPr sz="4600"/>
            </a:lvl1pPr>
          </a:lstStyle>
          <a:p>
            <a:r>
              <a:rPr lang="tr-TR" dirty="0" err="1"/>
              <a:t>Colour</a:t>
            </a:r>
            <a:r>
              <a:rPr dirty="0"/>
              <a:t>;</a:t>
            </a:r>
          </a:p>
        </p:txBody>
      </p:sp>
      <p:pic>
        <p:nvPicPr>
          <p:cNvPr id="206" name="collected_semen.png" descr="collected_semen.png"/>
          <p:cNvPicPr>
            <a:picLocks/>
          </p:cNvPicPr>
          <p:nvPr/>
        </p:nvPicPr>
        <p:blipFill>
          <a:blip r:embed="rId6">
            <a:extLst/>
          </a:blip>
          <a:stretch>
            <a:fillRect/>
          </a:stretch>
        </p:blipFill>
        <p:spPr>
          <a:xfrm>
            <a:off x="-3390648" y="1803790"/>
            <a:ext cx="2094625" cy="1774565"/>
          </a:xfrm>
          <a:prstGeom prst="rect">
            <a:avLst/>
          </a:prstGeom>
          <a:ln w="12700">
            <a:miter lim="400000"/>
          </a:ln>
        </p:spPr>
      </p:pic>
      <p:pic>
        <p:nvPicPr>
          <p:cNvPr id="207" name="hqdefault.jpg" descr="hqdefault.jpg"/>
          <p:cNvPicPr>
            <a:picLocks noChangeAspect="1"/>
          </p:cNvPicPr>
          <p:nvPr/>
        </p:nvPicPr>
        <p:blipFill>
          <a:blip r:embed="rId7">
            <a:extLst/>
          </a:blip>
          <a:srcRect l="40053" b="124"/>
          <a:stretch>
            <a:fillRect/>
          </a:stretch>
        </p:blipFill>
        <p:spPr>
          <a:xfrm>
            <a:off x="-4073247" y="6353215"/>
            <a:ext cx="2810887" cy="3512345"/>
          </a:xfrm>
          <a:custGeom>
            <a:avLst/>
            <a:gdLst/>
            <a:ahLst/>
            <a:cxnLst>
              <a:cxn ang="0">
                <a:pos x="wd2" y="hd2"/>
              </a:cxn>
              <a:cxn ang="5400000">
                <a:pos x="wd2" y="hd2"/>
              </a:cxn>
              <a:cxn ang="10800000">
                <a:pos x="wd2" y="hd2"/>
              </a:cxn>
              <a:cxn ang="16200000">
                <a:pos x="wd2" y="hd2"/>
              </a:cxn>
            </a:cxnLst>
            <a:rect l="0" t="0" r="r" b="b"/>
            <a:pathLst>
              <a:path w="21600" h="21600" extrusionOk="0">
                <a:moveTo>
                  <a:pt x="14458" y="0"/>
                </a:moveTo>
                <a:cubicBezTo>
                  <a:pt x="11635" y="1"/>
                  <a:pt x="9214" y="30"/>
                  <a:pt x="8145" y="71"/>
                </a:cubicBezTo>
                <a:cubicBezTo>
                  <a:pt x="8020" y="79"/>
                  <a:pt x="7861" y="89"/>
                  <a:pt x="7779" y="100"/>
                </a:cubicBezTo>
                <a:cubicBezTo>
                  <a:pt x="7729" y="105"/>
                  <a:pt x="7618" y="107"/>
                  <a:pt x="7606" y="112"/>
                </a:cubicBezTo>
                <a:cubicBezTo>
                  <a:pt x="7574" y="118"/>
                  <a:pt x="7567" y="128"/>
                  <a:pt x="7545" y="134"/>
                </a:cubicBezTo>
                <a:cubicBezTo>
                  <a:pt x="7605" y="377"/>
                  <a:pt x="7062" y="1717"/>
                  <a:pt x="6840" y="1862"/>
                </a:cubicBezTo>
                <a:cubicBezTo>
                  <a:pt x="6742" y="1926"/>
                  <a:pt x="6647" y="1969"/>
                  <a:pt x="6553" y="2004"/>
                </a:cubicBezTo>
                <a:cubicBezTo>
                  <a:pt x="6578" y="2077"/>
                  <a:pt x="6587" y="2172"/>
                  <a:pt x="6578" y="2324"/>
                </a:cubicBezTo>
                <a:cubicBezTo>
                  <a:pt x="6583" y="2340"/>
                  <a:pt x="6579" y="2354"/>
                  <a:pt x="6581" y="2370"/>
                </a:cubicBezTo>
                <a:cubicBezTo>
                  <a:pt x="6615" y="2510"/>
                  <a:pt x="6618" y="2650"/>
                  <a:pt x="6529" y="2736"/>
                </a:cubicBezTo>
                <a:cubicBezTo>
                  <a:pt x="6514" y="2751"/>
                  <a:pt x="6506" y="2769"/>
                  <a:pt x="6493" y="2785"/>
                </a:cubicBezTo>
                <a:cubicBezTo>
                  <a:pt x="6460" y="2903"/>
                  <a:pt x="6417" y="3006"/>
                  <a:pt x="6364" y="3095"/>
                </a:cubicBezTo>
                <a:cubicBezTo>
                  <a:pt x="6379" y="3179"/>
                  <a:pt x="6216" y="3397"/>
                  <a:pt x="5983" y="3598"/>
                </a:cubicBezTo>
                <a:cubicBezTo>
                  <a:pt x="5950" y="3626"/>
                  <a:pt x="5929" y="3658"/>
                  <a:pt x="5898" y="3688"/>
                </a:cubicBezTo>
                <a:cubicBezTo>
                  <a:pt x="6072" y="3758"/>
                  <a:pt x="6126" y="3880"/>
                  <a:pt x="6096" y="4191"/>
                </a:cubicBezTo>
                <a:cubicBezTo>
                  <a:pt x="6091" y="4314"/>
                  <a:pt x="6073" y="4462"/>
                  <a:pt x="6038" y="4664"/>
                </a:cubicBezTo>
                <a:cubicBezTo>
                  <a:pt x="5959" y="5124"/>
                  <a:pt x="5831" y="5437"/>
                  <a:pt x="5675" y="5594"/>
                </a:cubicBezTo>
                <a:cubicBezTo>
                  <a:pt x="5711" y="5669"/>
                  <a:pt x="5736" y="5765"/>
                  <a:pt x="5736" y="5911"/>
                </a:cubicBezTo>
                <a:cubicBezTo>
                  <a:pt x="5736" y="6136"/>
                  <a:pt x="5805" y="6266"/>
                  <a:pt x="5886" y="6202"/>
                </a:cubicBezTo>
                <a:cubicBezTo>
                  <a:pt x="5966" y="6137"/>
                  <a:pt x="6029" y="6006"/>
                  <a:pt x="6029" y="5909"/>
                </a:cubicBezTo>
                <a:cubicBezTo>
                  <a:pt x="6029" y="5902"/>
                  <a:pt x="6044" y="5892"/>
                  <a:pt x="6047" y="5884"/>
                </a:cubicBezTo>
                <a:cubicBezTo>
                  <a:pt x="6015" y="5543"/>
                  <a:pt x="6431" y="4418"/>
                  <a:pt x="6956" y="3483"/>
                </a:cubicBezTo>
                <a:cubicBezTo>
                  <a:pt x="7065" y="3289"/>
                  <a:pt x="7083" y="3230"/>
                  <a:pt x="7160" y="3080"/>
                </a:cubicBezTo>
                <a:cubicBezTo>
                  <a:pt x="7177" y="2937"/>
                  <a:pt x="7253" y="2757"/>
                  <a:pt x="7401" y="2482"/>
                </a:cubicBezTo>
                <a:cubicBezTo>
                  <a:pt x="7536" y="2232"/>
                  <a:pt x="7634" y="2054"/>
                  <a:pt x="7728" y="1918"/>
                </a:cubicBezTo>
                <a:cubicBezTo>
                  <a:pt x="7739" y="1898"/>
                  <a:pt x="7755" y="1878"/>
                  <a:pt x="7773" y="1857"/>
                </a:cubicBezTo>
                <a:cubicBezTo>
                  <a:pt x="7946" y="1632"/>
                  <a:pt x="8149" y="1547"/>
                  <a:pt x="8511" y="1469"/>
                </a:cubicBezTo>
                <a:cubicBezTo>
                  <a:pt x="8542" y="1463"/>
                  <a:pt x="8572" y="1453"/>
                  <a:pt x="8600" y="1450"/>
                </a:cubicBezTo>
                <a:cubicBezTo>
                  <a:pt x="8692" y="1431"/>
                  <a:pt x="8757" y="1415"/>
                  <a:pt x="8874" y="1394"/>
                </a:cubicBezTo>
                <a:cubicBezTo>
                  <a:pt x="9613" y="1261"/>
                  <a:pt x="9766" y="1282"/>
                  <a:pt x="10173" y="1589"/>
                </a:cubicBezTo>
                <a:cubicBezTo>
                  <a:pt x="10427" y="1780"/>
                  <a:pt x="10634" y="2011"/>
                  <a:pt x="10637" y="2104"/>
                </a:cubicBezTo>
                <a:cubicBezTo>
                  <a:pt x="10640" y="2197"/>
                  <a:pt x="10941" y="2393"/>
                  <a:pt x="11308" y="2538"/>
                </a:cubicBezTo>
                <a:cubicBezTo>
                  <a:pt x="12248" y="2912"/>
                  <a:pt x="12880" y="3247"/>
                  <a:pt x="13269" y="3549"/>
                </a:cubicBezTo>
                <a:cubicBezTo>
                  <a:pt x="13299" y="3571"/>
                  <a:pt x="13339" y="3595"/>
                  <a:pt x="13363" y="3617"/>
                </a:cubicBezTo>
                <a:cubicBezTo>
                  <a:pt x="13530" y="3760"/>
                  <a:pt x="13653" y="3898"/>
                  <a:pt x="13693" y="4025"/>
                </a:cubicBezTo>
                <a:cubicBezTo>
                  <a:pt x="13830" y="4465"/>
                  <a:pt x="14431" y="4942"/>
                  <a:pt x="15056" y="5150"/>
                </a:cubicBezTo>
                <a:cubicBezTo>
                  <a:pt x="15276" y="5204"/>
                  <a:pt x="15490" y="5241"/>
                  <a:pt x="15663" y="5252"/>
                </a:cubicBezTo>
                <a:cubicBezTo>
                  <a:pt x="15663" y="5252"/>
                  <a:pt x="15665" y="5252"/>
                  <a:pt x="15666" y="5252"/>
                </a:cubicBezTo>
                <a:cubicBezTo>
                  <a:pt x="15968" y="5249"/>
                  <a:pt x="16353" y="5189"/>
                  <a:pt x="16638" y="5094"/>
                </a:cubicBezTo>
                <a:cubicBezTo>
                  <a:pt x="17374" y="4848"/>
                  <a:pt x="17681" y="4895"/>
                  <a:pt x="17681" y="5255"/>
                </a:cubicBezTo>
                <a:cubicBezTo>
                  <a:pt x="17681" y="5494"/>
                  <a:pt x="16935" y="5880"/>
                  <a:pt x="16754" y="5736"/>
                </a:cubicBezTo>
                <a:cubicBezTo>
                  <a:pt x="16640" y="5644"/>
                  <a:pt x="16507" y="5794"/>
                  <a:pt x="16394" y="6055"/>
                </a:cubicBezTo>
                <a:lnTo>
                  <a:pt x="16382" y="6675"/>
                </a:lnTo>
                <a:cubicBezTo>
                  <a:pt x="16367" y="7450"/>
                  <a:pt x="16349" y="7790"/>
                  <a:pt x="16248" y="7964"/>
                </a:cubicBezTo>
                <a:lnTo>
                  <a:pt x="16352" y="7952"/>
                </a:lnTo>
                <a:lnTo>
                  <a:pt x="17876" y="9165"/>
                </a:lnTo>
                <a:cubicBezTo>
                  <a:pt x="19138" y="10168"/>
                  <a:pt x="19544" y="10400"/>
                  <a:pt x="20240" y="10502"/>
                </a:cubicBezTo>
                <a:cubicBezTo>
                  <a:pt x="20301" y="10511"/>
                  <a:pt x="20356" y="10512"/>
                  <a:pt x="20417" y="10519"/>
                </a:cubicBezTo>
                <a:cubicBezTo>
                  <a:pt x="20520" y="10513"/>
                  <a:pt x="20601" y="10500"/>
                  <a:pt x="20728" y="10500"/>
                </a:cubicBezTo>
                <a:lnTo>
                  <a:pt x="21383" y="10500"/>
                </a:lnTo>
                <a:cubicBezTo>
                  <a:pt x="21553" y="10292"/>
                  <a:pt x="21600" y="9106"/>
                  <a:pt x="21600" y="5250"/>
                </a:cubicBezTo>
                <a:lnTo>
                  <a:pt x="21600" y="5233"/>
                </a:lnTo>
                <a:lnTo>
                  <a:pt x="21600" y="0"/>
                </a:lnTo>
                <a:lnTo>
                  <a:pt x="14458" y="0"/>
                </a:lnTo>
                <a:close/>
                <a:moveTo>
                  <a:pt x="0" y="27"/>
                </a:moveTo>
                <a:lnTo>
                  <a:pt x="0" y="110"/>
                </a:lnTo>
                <a:cubicBezTo>
                  <a:pt x="346" y="103"/>
                  <a:pt x="514" y="79"/>
                  <a:pt x="305" y="46"/>
                </a:cubicBezTo>
                <a:cubicBezTo>
                  <a:pt x="221" y="33"/>
                  <a:pt x="108" y="31"/>
                  <a:pt x="0" y="27"/>
                </a:cubicBezTo>
                <a:close/>
                <a:moveTo>
                  <a:pt x="3480" y="1325"/>
                </a:moveTo>
                <a:cubicBezTo>
                  <a:pt x="3444" y="1315"/>
                  <a:pt x="3419" y="1405"/>
                  <a:pt x="3419" y="1567"/>
                </a:cubicBezTo>
                <a:cubicBezTo>
                  <a:pt x="3419" y="1782"/>
                  <a:pt x="3465" y="1870"/>
                  <a:pt x="3519" y="1762"/>
                </a:cubicBezTo>
                <a:cubicBezTo>
                  <a:pt x="3574" y="1654"/>
                  <a:pt x="3574" y="1479"/>
                  <a:pt x="3519" y="1372"/>
                </a:cubicBezTo>
                <a:cubicBezTo>
                  <a:pt x="3506" y="1345"/>
                  <a:pt x="3491" y="1329"/>
                  <a:pt x="3480" y="1325"/>
                </a:cubicBezTo>
                <a:close/>
                <a:moveTo>
                  <a:pt x="2986" y="7471"/>
                </a:moveTo>
                <a:cubicBezTo>
                  <a:pt x="3060" y="7499"/>
                  <a:pt x="3122" y="7526"/>
                  <a:pt x="3175" y="7554"/>
                </a:cubicBezTo>
                <a:cubicBezTo>
                  <a:pt x="3178" y="7527"/>
                  <a:pt x="3186" y="7509"/>
                  <a:pt x="3187" y="7476"/>
                </a:cubicBezTo>
                <a:cubicBezTo>
                  <a:pt x="3140" y="7481"/>
                  <a:pt x="3062" y="7473"/>
                  <a:pt x="3001" y="7471"/>
                </a:cubicBezTo>
                <a:cubicBezTo>
                  <a:pt x="2996" y="7471"/>
                  <a:pt x="2990" y="7471"/>
                  <a:pt x="2986" y="7471"/>
                </a:cubicBezTo>
                <a:close/>
                <a:moveTo>
                  <a:pt x="9231" y="8730"/>
                </a:moveTo>
                <a:cubicBezTo>
                  <a:pt x="9222" y="8730"/>
                  <a:pt x="9171" y="8733"/>
                  <a:pt x="9164" y="8733"/>
                </a:cubicBezTo>
                <a:cubicBezTo>
                  <a:pt x="8991" y="8717"/>
                  <a:pt x="8887" y="8745"/>
                  <a:pt x="8804" y="8901"/>
                </a:cubicBezTo>
                <a:cubicBezTo>
                  <a:pt x="8927" y="8804"/>
                  <a:pt x="9071" y="8729"/>
                  <a:pt x="9231" y="8730"/>
                </a:cubicBezTo>
                <a:close/>
                <a:moveTo>
                  <a:pt x="19795" y="8818"/>
                </a:moveTo>
                <a:cubicBezTo>
                  <a:pt x="19893" y="8814"/>
                  <a:pt x="19994" y="8841"/>
                  <a:pt x="20081" y="8911"/>
                </a:cubicBezTo>
                <a:cubicBezTo>
                  <a:pt x="20255" y="9050"/>
                  <a:pt x="20235" y="9149"/>
                  <a:pt x="20005" y="9333"/>
                </a:cubicBezTo>
                <a:cubicBezTo>
                  <a:pt x="19745" y="9541"/>
                  <a:pt x="19672" y="9544"/>
                  <a:pt x="19474" y="9353"/>
                </a:cubicBezTo>
                <a:cubicBezTo>
                  <a:pt x="19237" y="9123"/>
                  <a:pt x="19500" y="8832"/>
                  <a:pt x="19795" y="8818"/>
                </a:cubicBezTo>
                <a:close/>
                <a:moveTo>
                  <a:pt x="6059" y="10427"/>
                </a:moveTo>
                <a:cubicBezTo>
                  <a:pt x="5395" y="10405"/>
                  <a:pt x="4654" y="10475"/>
                  <a:pt x="4019" y="10644"/>
                </a:cubicBezTo>
                <a:cubicBezTo>
                  <a:pt x="3418" y="10804"/>
                  <a:pt x="2976" y="10828"/>
                  <a:pt x="2455" y="10724"/>
                </a:cubicBezTo>
                <a:cubicBezTo>
                  <a:pt x="2363" y="10706"/>
                  <a:pt x="2306" y="10686"/>
                  <a:pt x="2235" y="10668"/>
                </a:cubicBezTo>
                <a:cubicBezTo>
                  <a:pt x="2293" y="11162"/>
                  <a:pt x="2106" y="11725"/>
                  <a:pt x="1760" y="11945"/>
                </a:cubicBezTo>
                <a:cubicBezTo>
                  <a:pt x="1331" y="12217"/>
                  <a:pt x="1058" y="12293"/>
                  <a:pt x="1012" y="12147"/>
                </a:cubicBezTo>
                <a:cubicBezTo>
                  <a:pt x="992" y="12080"/>
                  <a:pt x="980" y="12019"/>
                  <a:pt x="970" y="11962"/>
                </a:cubicBezTo>
                <a:cubicBezTo>
                  <a:pt x="943" y="12010"/>
                  <a:pt x="931" y="12054"/>
                  <a:pt x="955" y="12084"/>
                </a:cubicBezTo>
                <a:cubicBezTo>
                  <a:pt x="1023" y="12172"/>
                  <a:pt x="891" y="12283"/>
                  <a:pt x="665" y="12330"/>
                </a:cubicBezTo>
                <a:cubicBezTo>
                  <a:pt x="439" y="12378"/>
                  <a:pt x="256" y="12486"/>
                  <a:pt x="256" y="12572"/>
                </a:cubicBezTo>
                <a:cubicBezTo>
                  <a:pt x="256" y="12663"/>
                  <a:pt x="477" y="12684"/>
                  <a:pt x="790" y="12621"/>
                </a:cubicBezTo>
                <a:cubicBezTo>
                  <a:pt x="1084" y="12562"/>
                  <a:pt x="1403" y="12501"/>
                  <a:pt x="1500" y="12487"/>
                </a:cubicBezTo>
                <a:cubicBezTo>
                  <a:pt x="1735" y="12451"/>
                  <a:pt x="2045" y="13336"/>
                  <a:pt x="1903" y="13636"/>
                </a:cubicBezTo>
                <a:cubicBezTo>
                  <a:pt x="1811" y="13832"/>
                  <a:pt x="1746" y="13817"/>
                  <a:pt x="1513" y="13563"/>
                </a:cubicBezTo>
                <a:cubicBezTo>
                  <a:pt x="1260" y="13288"/>
                  <a:pt x="1163" y="13280"/>
                  <a:pt x="549" y="13458"/>
                </a:cubicBezTo>
                <a:cubicBezTo>
                  <a:pt x="352" y="13515"/>
                  <a:pt x="159" y="13551"/>
                  <a:pt x="0" y="13570"/>
                </a:cubicBezTo>
                <a:lnTo>
                  <a:pt x="0" y="14205"/>
                </a:lnTo>
                <a:cubicBezTo>
                  <a:pt x="35" y="14169"/>
                  <a:pt x="58" y="14113"/>
                  <a:pt x="58" y="14034"/>
                </a:cubicBezTo>
                <a:cubicBezTo>
                  <a:pt x="58" y="13685"/>
                  <a:pt x="331" y="13631"/>
                  <a:pt x="890" y="13863"/>
                </a:cubicBezTo>
                <a:cubicBezTo>
                  <a:pt x="1171" y="13980"/>
                  <a:pt x="1445" y="14040"/>
                  <a:pt x="1497" y="13997"/>
                </a:cubicBezTo>
                <a:cubicBezTo>
                  <a:pt x="1550" y="13955"/>
                  <a:pt x="1699" y="14074"/>
                  <a:pt x="1824" y="14261"/>
                </a:cubicBezTo>
                <a:cubicBezTo>
                  <a:pt x="1988" y="14507"/>
                  <a:pt x="1993" y="14803"/>
                  <a:pt x="1848" y="15332"/>
                </a:cubicBezTo>
                <a:cubicBezTo>
                  <a:pt x="1738" y="15735"/>
                  <a:pt x="1603" y="16312"/>
                  <a:pt x="1546" y="16614"/>
                </a:cubicBezTo>
                <a:cubicBezTo>
                  <a:pt x="1434" y="17208"/>
                  <a:pt x="1356" y="17558"/>
                  <a:pt x="1281" y="17819"/>
                </a:cubicBezTo>
                <a:cubicBezTo>
                  <a:pt x="1320" y="17845"/>
                  <a:pt x="1363" y="17879"/>
                  <a:pt x="1415" y="17929"/>
                </a:cubicBezTo>
                <a:cubicBezTo>
                  <a:pt x="1710" y="18214"/>
                  <a:pt x="1543" y="18722"/>
                  <a:pt x="1208" y="18556"/>
                </a:cubicBezTo>
                <a:cubicBezTo>
                  <a:pt x="1048" y="18477"/>
                  <a:pt x="1019" y="18569"/>
                  <a:pt x="1113" y="18869"/>
                </a:cubicBezTo>
                <a:cubicBezTo>
                  <a:pt x="1303" y="19475"/>
                  <a:pt x="1082" y="19665"/>
                  <a:pt x="579" y="19325"/>
                </a:cubicBezTo>
                <a:cubicBezTo>
                  <a:pt x="166" y="19046"/>
                  <a:pt x="161" y="19047"/>
                  <a:pt x="451" y="19355"/>
                </a:cubicBezTo>
                <a:cubicBezTo>
                  <a:pt x="934" y="19866"/>
                  <a:pt x="1462" y="20687"/>
                  <a:pt x="1308" y="20687"/>
                </a:cubicBezTo>
                <a:cubicBezTo>
                  <a:pt x="1230" y="20687"/>
                  <a:pt x="1357" y="20851"/>
                  <a:pt x="1592" y="21051"/>
                </a:cubicBezTo>
                <a:cubicBezTo>
                  <a:pt x="1746" y="21182"/>
                  <a:pt x="1851" y="21315"/>
                  <a:pt x="1888" y="21410"/>
                </a:cubicBezTo>
                <a:cubicBezTo>
                  <a:pt x="2018" y="21429"/>
                  <a:pt x="2099" y="21448"/>
                  <a:pt x="2116" y="21471"/>
                </a:cubicBezTo>
                <a:cubicBezTo>
                  <a:pt x="2172" y="21542"/>
                  <a:pt x="4549" y="21579"/>
                  <a:pt x="7874" y="21600"/>
                </a:cubicBezTo>
                <a:cubicBezTo>
                  <a:pt x="8890" y="21597"/>
                  <a:pt x="9824" y="21594"/>
                  <a:pt x="10747" y="21590"/>
                </a:cubicBezTo>
                <a:cubicBezTo>
                  <a:pt x="12959" y="21555"/>
                  <a:pt x="13290" y="21481"/>
                  <a:pt x="13180" y="21317"/>
                </a:cubicBezTo>
                <a:cubicBezTo>
                  <a:pt x="13030" y="21092"/>
                  <a:pt x="13039" y="20922"/>
                  <a:pt x="13217" y="20695"/>
                </a:cubicBezTo>
                <a:cubicBezTo>
                  <a:pt x="13423" y="20430"/>
                  <a:pt x="13408" y="20348"/>
                  <a:pt x="13104" y="20170"/>
                </a:cubicBezTo>
                <a:cubicBezTo>
                  <a:pt x="12905" y="20054"/>
                  <a:pt x="12711" y="19755"/>
                  <a:pt x="12677" y="19506"/>
                </a:cubicBezTo>
                <a:cubicBezTo>
                  <a:pt x="12605" y="18980"/>
                  <a:pt x="12079" y="18608"/>
                  <a:pt x="11582" y="18735"/>
                </a:cubicBezTo>
                <a:cubicBezTo>
                  <a:pt x="11319" y="18801"/>
                  <a:pt x="11117" y="18634"/>
                  <a:pt x="10734" y="18029"/>
                </a:cubicBezTo>
                <a:cubicBezTo>
                  <a:pt x="10459" y="17594"/>
                  <a:pt x="10287" y="17239"/>
                  <a:pt x="10350" y="17239"/>
                </a:cubicBezTo>
                <a:cubicBezTo>
                  <a:pt x="10414" y="17239"/>
                  <a:pt x="10284" y="17053"/>
                  <a:pt x="10060" y="16826"/>
                </a:cubicBezTo>
                <a:cubicBezTo>
                  <a:pt x="9629" y="16387"/>
                  <a:pt x="9523" y="15754"/>
                  <a:pt x="9853" y="15591"/>
                </a:cubicBezTo>
                <a:cubicBezTo>
                  <a:pt x="9874" y="15581"/>
                  <a:pt x="9880" y="15561"/>
                  <a:pt x="9896" y="15547"/>
                </a:cubicBezTo>
                <a:cubicBezTo>
                  <a:pt x="9765" y="15463"/>
                  <a:pt x="9734" y="15387"/>
                  <a:pt x="9810" y="15310"/>
                </a:cubicBezTo>
                <a:cubicBezTo>
                  <a:pt x="9864" y="15256"/>
                  <a:pt x="9893" y="15171"/>
                  <a:pt x="9899" y="15076"/>
                </a:cubicBezTo>
                <a:cubicBezTo>
                  <a:pt x="9838" y="14985"/>
                  <a:pt x="9816" y="14879"/>
                  <a:pt x="9829" y="14742"/>
                </a:cubicBezTo>
                <a:cubicBezTo>
                  <a:pt x="9778" y="14573"/>
                  <a:pt x="9796" y="14350"/>
                  <a:pt x="9884" y="14215"/>
                </a:cubicBezTo>
                <a:cubicBezTo>
                  <a:pt x="9964" y="14091"/>
                  <a:pt x="9990" y="13835"/>
                  <a:pt x="9972" y="13590"/>
                </a:cubicBezTo>
                <a:cubicBezTo>
                  <a:pt x="9953" y="13560"/>
                  <a:pt x="9935" y="13532"/>
                  <a:pt x="9905" y="13504"/>
                </a:cubicBezTo>
                <a:cubicBezTo>
                  <a:pt x="9861" y="13469"/>
                  <a:pt x="9819" y="13434"/>
                  <a:pt x="9765" y="13399"/>
                </a:cubicBezTo>
                <a:cubicBezTo>
                  <a:pt x="9715" y="13367"/>
                  <a:pt x="9676" y="13338"/>
                  <a:pt x="9609" y="13299"/>
                </a:cubicBezTo>
                <a:cubicBezTo>
                  <a:pt x="9535" y="13256"/>
                  <a:pt x="9470" y="13202"/>
                  <a:pt x="9408" y="13148"/>
                </a:cubicBezTo>
                <a:cubicBezTo>
                  <a:pt x="9358" y="13105"/>
                  <a:pt x="9316" y="13059"/>
                  <a:pt x="9274" y="13009"/>
                </a:cubicBezTo>
                <a:cubicBezTo>
                  <a:pt x="9247" y="12979"/>
                  <a:pt x="9217" y="12951"/>
                  <a:pt x="9194" y="12919"/>
                </a:cubicBezTo>
                <a:cubicBezTo>
                  <a:pt x="9139" y="12841"/>
                  <a:pt x="9095" y="12756"/>
                  <a:pt x="9057" y="12665"/>
                </a:cubicBezTo>
                <a:cubicBezTo>
                  <a:pt x="9023" y="12582"/>
                  <a:pt x="8992" y="12495"/>
                  <a:pt x="8972" y="12399"/>
                </a:cubicBezTo>
                <a:cubicBezTo>
                  <a:pt x="8908" y="12096"/>
                  <a:pt x="8826" y="11932"/>
                  <a:pt x="8703" y="11859"/>
                </a:cubicBezTo>
                <a:cubicBezTo>
                  <a:pt x="8665" y="11864"/>
                  <a:pt x="8619" y="11883"/>
                  <a:pt x="8566" y="11918"/>
                </a:cubicBezTo>
                <a:cubicBezTo>
                  <a:pt x="8113" y="12219"/>
                  <a:pt x="7931" y="11956"/>
                  <a:pt x="8103" y="11247"/>
                </a:cubicBezTo>
                <a:cubicBezTo>
                  <a:pt x="8112" y="11210"/>
                  <a:pt x="8119" y="11155"/>
                  <a:pt x="8127" y="11115"/>
                </a:cubicBezTo>
                <a:cubicBezTo>
                  <a:pt x="8132" y="11077"/>
                  <a:pt x="8137" y="11040"/>
                  <a:pt x="8145" y="11003"/>
                </a:cubicBezTo>
                <a:cubicBezTo>
                  <a:pt x="8021" y="10965"/>
                  <a:pt x="7838" y="10880"/>
                  <a:pt x="7642" y="10761"/>
                </a:cubicBezTo>
                <a:cubicBezTo>
                  <a:pt x="7312" y="10561"/>
                  <a:pt x="6724" y="10448"/>
                  <a:pt x="6059" y="10427"/>
                </a:cubicBezTo>
                <a:close/>
              </a:path>
            </a:pathLst>
          </a:custGeom>
          <a:ln w="12700">
            <a:miter lim="400000"/>
          </a:ln>
          <a:effectLst>
            <a:outerShdw blurRad="266700" dir="5400000" rotWithShape="0">
              <a:srgbClr val="000000"/>
            </a:outerShdw>
          </a:effectLst>
        </p:spPr>
      </p:pic>
      <p:sp>
        <p:nvSpPr>
          <p:cNvPr id="208" name="Motilite;"/>
          <p:cNvSpPr txBox="1"/>
          <p:nvPr/>
        </p:nvSpPr>
        <p:spPr>
          <a:xfrm>
            <a:off x="466853" y="5387336"/>
            <a:ext cx="5077949" cy="104899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marL="635000" indent="-635000" algn="l">
              <a:spcBef>
                <a:spcPts val="4200"/>
              </a:spcBef>
              <a:buSzPct val="47000"/>
              <a:buBlip>
                <a:blip r:embed="rId5"/>
              </a:buBlip>
              <a:defRPr sz="4600"/>
            </a:lvl1pPr>
          </a:lstStyle>
          <a:p>
            <a:r>
              <a:rPr dirty="0"/>
              <a:t>M</a:t>
            </a:r>
            <a:r>
              <a:rPr lang="tr-TR" dirty="0" err="1"/>
              <a:t>otility</a:t>
            </a:r>
            <a:r>
              <a:rPr dirty="0"/>
              <a:t>;</a:t>
            </a:r>
          </a:p>
        </p:txBody>
      </p:sp>
      <p:pic>
        <p:nvPicPr>
          <p:cNvPr id="209" name="motilite.mp4" descr="motilite.mp4"/>
          <p:cNvPicPr>
            <a:picLocks/>
          </p:cNvPicPr>
          <p:nvPr>
            <a:videoFile r:link="rId2"/>
            <p:extLst>
              <p:ext uri="{DAA4B4D4-6D71-4841-9C94-3DE7FCFB9230}">
                <p14:media xmlns:p14="http://schemas.microsoft.com/office/powerpoint/2010/main" r:embed="rId1"/>
              </p:ext>
            </p:extLst>
          </p:nvPr>
        </p:nvPicPr>
        <p:blipFill>
          <a:blip r:embed="rId8">
            <a:extLst/>
          </a:blip>
          <a:stretch>
            <a:fillRect/>
          </a:stretch>
        </p:blipFill>
        <p:spPr>
          <a:xfrm>
            <a:off x="-5352190" y="-4024451"/>
            <a:ext cx="5127817" cy="4195487"/>
          </a:xfrm>
          <a:prstGeom prst="rect">
            <a:avLst/>
          </a:prstGeom>
          <a:ln w="12700">
            <a:miter lim="400000"/>
          </a:ln>
        </p:spPr>
      </p:pic>
      <p:sp>
        <p:nvSpPr>
          <p:cNvPr id="210" name="Yoğunluk;"/>
          <p:cNvSpPr txBox="1"/>
          <p:nvPr/>
        </p:nvSpPr>
        <p:spPr>
          <a:xfrm>
            <a:off x="466853" y="6468796"/>
            <a:ext cx="5077949" cy="11177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marL="635000" indent="-635000" algn="l">
              <a:spcBef>
                <a:spcPts val="4200"/>
              </a:spcBef>
              <a:buSzPct val="47000"/>
              <a:buBlip>
                <a:blip r:embed="rId5"/>
              </a:buBlip>
              <a:defRPr sz="4600"/>
            </a:lvl1pPr>
          </a:lstStyle>
          <a:p>
            <a:r>
              <a:rPr lang="tr-TR" dirty="0" err="1"/>
              <a:t>Concentration</a:t>
            </a:r>
            <a:r>
              <a:rPr dirty="0"/>
              <a:t>;</a:t>
            </a:r>
          </a:p>
        </p:txBody>
      </p:sp>
      <p:pic>
        <p:nvPicPr>
          <p:cNvPr id="211" name="image7.png" descr="image7.png"/>
          <p:cNvPicPr>
            <a:picLocks noChangeAspect="1"/>
          </p:cNvPicPr>
          <p:nvPr/>
        </p:nvPicPr>
        <p:blipFill>
          <a:blip r:embed="rId9">
            <a:extLst/>
          </a:blip>
          <a:stretch>
            <a:fillRect/>
          </a:stretch>
        </p:blipFill>
        <p:spPr>
          <a:xfrm>
            <a:off x="-5133133" y="-2863207"/>
            <a:ext cx="4689702" cy="4576827"/>
          </a:xfrm>
          <a:prstGeom prst="rect">
            <a:avLst/>
          </a:prstGeom>
          <a:ln w="12700">
            <a:miter lim="400000"/>
          </a:ln>
        </p:spPr>
      </p:pic>
      <p:pic>
        <p:nvPicPr>
          <p:cNvPr id="212" name="image8.png" descr="image8.png"/>
          <p:cNvPicPr>
            <a:picLocks noChangeAspect="1"/>
          </p:cNvPicPr>
          <p:nvPr/>
        </p:nvPicPr>
        <p:blipFill>
          <a:blip r:embed="rId10">
            <a:extLst/>
          </a:blip>
          <a:stretch>
            <a:fillRect/>
          </a:stretch>
        </p:blipFill>
        <p:spPr>
          <a:xfrm>
            <a:off x="-6025614" y="-7106350"/>
            <a:ext cx="4582200" cy="4381501"/>
          </a:xfrm>
          <a:prstGeom prst="rect">
            <a:avLst/>
          </a:prstGeom>
          <a:ln w="12700">
            <a:miter lim="400000"/>
          </a:ln>
        </p:spPr>
      </p:pic>
      <p:sp>
        <p:nvSpPr>
          <p:cNvPr id="213" name="Anormal;"/>
          <p:cNvSpPr txBox="1"/>
          <p:nvPr/>
        </p:nvSpPr>
        <p:spPr>
          <a:xfrm>
            <a:off x="466853" y="7470192"/>
            <a:ext cx="5077949" cy="12783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marL="635000" indent="-635000" algn="l">
              <a:spcBef>
                <a:spcPts val="4200"/>
              </a:spcBef>
              <a:buSzPct val="47000"/>
              <a:buBlip>
                <a:blip r:embed="rId5"/>
              </a:buBlip>
              <a:defRPr sz="4600"/>
            </a:lvl1pPr>
          </a:lstStyle>
          <a:p>
            <a:r>
              <a:rPr dirty="0" err="1"/>
              <a:t>Anorm</a:t>
            </a:r>
            <a:r>
              <a:rPr lang="tr-TR" dirty="0"/>
              <a:t>al</a:t>
            </a:r>
            <a:r>
              <a:rPr dirty="0"/>
              <a:t>;</a:t>
            </a:r>
          </a:p>
        </p:txBody>
      </p:sp>
      <p:pic>
        <p:nvPicPr>
          <p:cNvPr id="214" name="image9.png" descr="image9.png"/>
          <p:cNvPicPr>
            <a:picLocks noChangeAspect="1"/>
          </p:cNvPicPr>
          <p:nvPr/>
        </p:nvPicPr>
        <p:blipFill>
          <a:blip r:embed="rId11">
            <a:extLst/>
          </a:blip>
          <a:stretch>
            <a:fillRect/>
          </a:stretch>
        </p:blipFill>
        <p:spPr>
          <a:xfrm>
            <a:off x="-6287233" y="3738047"/>
            <a:ext cx="5517349" cy="3776106"/>
          </a:xfrm>
          <a:prstGeom prst="rect">
            <a:avLst/>
          </a:prstGeom>
          <a:ln w="12700">
            <a:miter lim="400000"/>
          </a:ln>
        </p:spPr>
      </p:pic>
      <p:sp>
        <p:nvSpPr>
          <p:cNvPr id="215" name="Canlılık."/>
          <p:cNvSpPr txBox="1"/>
          <p:nvPr/>
        </p:nvSpPr>
        <p:spPr>
          <a:xfrm>
            <a:off x="466853" y="8275033"/>
            <a:ext cx="5077949" cy="104899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marL="635000" indent="-635000" algn="l">
              <a:spcBef>
                <a:spcPts val="4200"/>
              </a:spcBef>
              <a:buSzPct val="47000"/>
              <a:buBlip>
                <a:blip r:embed="rId5"/>
              </a:buBlip>
              <a:defRPr sz="4600"/>
            </a:lvl1pPr>
          </a:lstStyle>
          <a:p>
            <a:r>
              <a:rPr lang="tr-TR" dirty="0" err="1"/>
              <a:t>Viability</a:t>
            </a:r>
            <a:r>
              <a:rPr dirty="0"/>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100"/>
                                  </p:iterate>
                                  <p:childTnLst>
                                    <p:set>
                                      <p:cBhvr>
                                        <p:cTn id="6" fill="hold"/>
                                        <p:tgtEl>
                                          <p:spTgt spid="204"/>
                                        </p:tgtEl>
                                        <p:attrNameLst>
                                          <p:attrName>style.visibility</p:attrName>
                                        </p:attrNameLst>
                                      </p:cBhvr>
                                      <p:to>
                                        <p:strVal val="visible"/>
                                      </p:to>
                                    </p:set>
                                  </p:childTnLst>
                                </p:cTn>
                              </p:par>
                            </p:childTnLst>
                          </p:cTn>
                        </p:par>
                        <p:par>
                          <p:cTn id="7" fill="hold">
                            <p:stCondLst>
                              <p:cond delay="600"/>
                            </p:stCondLst>
                            <p:childTnLst>
                              <p:par>
                                <p:cTn id="8" presetID="1" presetClass="entr" presetSubtype="0" fill="hold" grpId="2" nodeType="afterEffect">
                                  <p:stCondLst>
                                    <p:cond delay="0"/>
                                  </p:stCondLst>
                                  <p:iterate>
                                    <p:tmAbs val="0"/>
                                  </p:iterate>
                                  <p:childTnLst>
                                    <p:set>
                                      <p:cBhvr>
                                        <p:cTn id="9" fill="hold"/>
                                        <p:tgtEl>
                                          <p:spTgt spid="206"/>
                                        </p:tgtEl>
                                        <p:attrNameLst>
                                          <p:attrName>style.visibility</p:attrName>
                                        </p:attrNameLst>
                                      </p:cBhvr>
                                      <p:to>
                                        <p:strVal val="visible"/>
                                      </p:to>
                                    </p:set>
                                  </p:childTnLst>
                                </p:cTn>
                              </p:par>
                            </p:childTnLst>
                          </p:cTn>
                        </p:par>
                        <p:par>
                          <p:cTn id="10" fill="hold">
                            <p:stCondLst>
                              <p:cond delay="600"/>
                            </p:stCondLst>
                            <p:childTnLst>
                              <p:par>
                                <p:cTn id="11" presetID="6" presetClass="emph" presetSubtype="0" accel="50000" decel="50000" fill="hold" grpId="3" nodeType="afterEffect">
                                  <p:stCondLst>
                                    <p:cond delay="0"/>
                                  </p:stCondLst>
                                  <p:childTnLst>
                                    <p:animScale>
                                      <p:cBhvr>
                                        <p:cTn id="12" dur="1000" fill="hold"/>
                                        <p:tgtEl>
                                          <p:spTgt spid="206"/>
                                        </p:tgtEl>
                                      </p:cBhvr>
                                      <p:by x="134203" y="134203"/>
                                    </p:animScale>
                                  </p:childTnLst>
                                </p:cTn>
                              </p:par>
                            </p:childTnLst>
                          </p:cTn>
                        </p:par>
                        <p:par>
                          <p:cTn id="13" fill="hold">
                            <p:stCondLst>
                              <p:cond delay="1600"/>
                            </p:stCondLst>
                            <p:childTnLst>
                              <p:par>
                                <p:cTn id="14" presetID="-1" presetClass="path" presetSubtype="0" accel="50000" decel="50000" fill="hold" nodeType="afterEffect">
                                  <p:stCondLst>
                                    <p:cond delay="0"/>
                                  </p:stCondLst>
                                  <p:childTnLst>
                                    <p:animMotion origin="layout" path="M 0.000000 0.000000 L 0.805630 0.315647" pathEditMode="relative">
                                      <p:cBhvr>
                                        <p:cTn id="15" dur="1000" fill="hold"/>
                                        <p:tgtEl>
                                          <p:spTgt spid="206"/>
                                        </p:tgtEl>
                                        <p:attrNameLst>
                                          <p:attrName>ppt_x</p:attrName>
                                          <p:attrName>ppt_y</p:attrName>
                                        </p:attrNameLst>
                                      </p:cBhvr>
                                    </p:animMotion>
                                  </p:childTnLst>
                                </p:cTn>
                              </p:par>
                            </p:childTnLst>
                          </p:cTn>
                        </p:par>
                        <p:par>
                          <p:cTn id="16" fill="hold">
                            <p:stCondLst>
                              <p:cond delay="2600"/>
                            </p:stCondLst>
                            <p:childTnLst>
                              <p:par>
                                <p:cTn id="17" presetID="6" presetClass="emph" presetSubtype="0" accel="50000" decel="50000" fill="hold" grpId="5" nodeType="withEffect">
                                  <p:stCondLst>
                                    <p:cond delay="0"/>
                                  </p:stCondLst>
                                  <p:childTnLst>
                                    <p:animScale>
                                      <p:cBhvr>
                                        <p:cTn id="18" dur="1000" fill="hold"/>
                                        <p:tgtEl>
                                          <p:spTgt spid="206"/>
                                        </p:tgtEl>
                                      </p:cBhvr>
                                      <p:by x="143913" y="143913"/>
                                    </p:animScale>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6" nodeType="clickEffect">
                                  <p:stCondLst>
                                    <p:cond delay="0"/>
                                  </p:stCondLst>
                                  <p:iterate type="lt">
                                    <p:tmAbs val="100"/>
                                  </p:iterate>
                                  <p:childTnLst>
                                    <p:set>
                                      <p:cBhvr>
                                        <p:cTn id="22" fill="hold"/>
                                        <p:tgtEl>
                                          <p:spTgt spid="205"/>
                                        </p:tgtEl>
                                        <p:attrNameLst>
                                          <p:attrName>style.visibility</p:attrName>
                                        </p:attrNameLst>
                                      </p:cBhvr>
                                      <p:to>
                                        <p:strVal val="visible"/>
                                      </p:to>
                                    </p:set>
                                  </p:childTnLst>
                                </p:cTn>
                              </p:par>
                            </p:childTnLst>
                          </p:cTn>
                        </p:par>
                        <p:par>
                          <p:cTn id="23" fill="hold">
                            <p:stCondLst>
                              <p:cond delay="600"/>
                            </p:stCondLst>
                            <p:childTnLst>
                              <p:par>
                                <p:cTn id="24" presetID="-1" presetClass="path" presetSubtype="0" accel="50000" decel="50000" fill="hold" nodeType="afterEffect">
                                  <p:stCondLst>
                                    <p:cond delay="0"/>
                                  </p:stCondLst>
                                  <p:childTnLst>
                                    <p:animMotion origin="layout" path="M 0.000000 0.000000 L 1.073446 -0.461857" pathEditMode="relative">
                                      <p:cBhvr>
                                        <p:cTn id="25" dur="1000" fill="hold"/>
                                        <p:tgtEl>
                                          <p:spTgt spid="207"/>
                                        </p:tgtEl>
                                        <p:attrNameLst>
                                          <p:attrName>ppt_x</p:attrName>
                                          <p:attrName>ppt_y</p:attrName>
                                        </p:attrNameLst>
                                      </p:cBhvr>
                                    </p:animMotion>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8" nodeType="clickEffect">
                                  <p:stCondLst>
                                    <p:cond delay="0"/>
                                  </p:stCondLst>
                                  <p:iterate type="lt">
                                    <p:tmAbs val="100"/>
                                  </p:iterate>
                                  <p:childTnLst>
                                    <p:set>
                                      <p:cBhvr>
                                        <p:cTn id="29" fill="hold"/>
                                        <p:tgtEl>
                                          <p:spTgt spid="208"/>
                                        </p:tgtEl>
                                        <p:attrNameLst>
                                          <p:attrName>style.visibility</p:attrName>
                                        </p:attrNameLst>
                                      </p:cBhvr>
                                      <p:to>
                                        <p:strVal val="visible"/>
                                      </p:to>
                                    </p:set>
                                  </p:childTnLst>
                                </p:cTn>
                              </p:par>
                            </p:childTnLst>
                          </p:cTn>
                        </p:par>
                        <p:par>
                          <p:cTn id="30" fill="hold">
                            <p:stCondLst>
                              <p:cond delay="800"/>
                            </p:stCondLst>
                            <p:childTnLst>
                              <p:par>
                                <p:cTn id="31" presetID="1" presetClass="mediacall" presetSubtype="0" fill="hold" nodeType="afterEffect">
                                  <p:stCondLst>
                                    <p:cond delay="0"/>
                                  </p:stCondLst>
                                  <p:childTnLst>
                                    <p:cmd type="call" cmd="playFrom(0.0)">
                                      <p:cBhvr>
                                        <p:cTn id="32" dur="27680000" fill="hold"/>
                                        <p:tgtEl>
                                          <p:spTgt spid="209"/>
                                        </p:tgtEl>
                                      </p:cBhvr>
                                    </p:cmd>
                                  </p:childTnLst>
                                </p:cTn>
                              </p:par>
                            </p:childTnLst>
                          </p:cTn>
                        </p:par>
                        <p:par>
                          <p:cTn id="33" fill="hold">
                            <p:stCondLst>
                              <p:cond delay="27680800"/>
                            </p:stCondLst>
                            <p:childTnLst>
                              <p:par>
                                <p:cTn id="34" presetID="6" presetClass="emph" presetSubtype="0" accel="50000" decel="50000" fill="hold" grpId="10" nodeType="afterEffect">
                                  <p:stCondLst>
                                    <p:cond delay="0"/>
                                  </p:stCondLst>
                                  <p:childTnLst>
                                    <p:animScale>
                                      <p:cBhvr>
                                        <p:cTn id="35" dur="1000" fill="hold"/>
                                        <p:tgtEl>
                                          <p:spTgt spid="209"/>
                                        </p:tgtEl>
                                      </p:cBhvr>
                                      <p:by x="91666" y="91666"/>
                                    </p:animScale>
                                  </p:childTnLst>
                                </p:cTn>
                              </p:par>
                            </p:childTnLst>
                          </p:cTn>
                        </p:par>
                        <p:par>
                          <p:cTn id="36" fill="hold">
                            <p:stCondLst>
                              <p:cond delay="27681800"/>
                            </p:stCondLst>
                            <p:childTnLst>
                              <p:par>
                                <p:cTn id="37" presetID="-1" presetClass="path" presetSubtype="0" accel="50000" decel="50000" fill="hold" nodeType="withEffect">
                                  <p:stCondLst>
                                    <p:cond delay="0"/>
                                  </p:stCondLst>
                                  <p:childTnLst>
                                    <p:animMotion origin="layout" path="M 0.000000 0.000000 C 0.000000 0.000000 1.365947 0.910756 0.756572 0.711861" pathEditMode="relative">
                                      <p:cBhvr>
                                        <p:cTn id="38" dur="1000" fill="hold"/>
                                        <p:tgtEl>
                                          <p:spTgt spid="209"/>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2" nodeType="clickEffect">
                                  <p:stCondLst>
                                    <p:cond delay="0"/>
                                  </p:stCondLst>
                                  <p:iterate type="lt">
                                    <p:tmAbs val="100"/>
                                  </p:iterate>
                                  <p:childTnLst>
                                    <p:set>
                                      <p:cBhvr>
                                        <p:cTn id="42" fill="hold"/>
                                        <p:tgtEl>
                                          <p:spTgt spid="210"/>
                                        </p:tgtEl>
                                        <p:attrNameLst>
                                          <p:attrName>style.visibility</p:attrName>
                                        </p:attrNameLst>
                                      </p:cBhvr>
                                      <p:to>
                                        <p:strVal val="visible"/>
                                      </p:to>
                                    </p:set>
                                  </p:childTnLst>
                                </p:cTn>
                              </p:par>
                            </p:childTnLst>
                          </p:cTn>
                        </p:par>
                        <p:par>
                          <p:cTn id="43" fill="hold">
                            <p:stCondLst>
                              <p:cond delay="1300"/>
                            </p:stCondLst>
                            <p:childTnLst>
                              <p:par>
                                <p:cTn id="44" presetID="-1" presetClass="path" presetSubtype="0" accel="50000" decel="50000" fill="hold" nodeType="afterEffect">
                                  <p:stCondLst>
                                    <p:cond delay="0"/>
                                  </p:stCondLst>
                                  <p:childTnLst>
                                    <p:animMotion origin="layout" path="M 0.000000 0.000000 L 0.809771 0.665050" pathEditMode="relative">
                                      <p:cBhvr>
                                        <p:cTn id="45" dur="1000" fill="hold"/>
                                        <p:tgtEl>
                                          <p:spTgt spid="211"/>
                                        </p:tgtEl>
                                        <p:attrNameLst>
                                          <p:attrName>ppt_x</p:attrName>
                                          <p:attrName>ppt_y</p:attrName>
                                        </p:attrNameLst>
                                      </p:cBhvr>
                                    </p:animMotion>
                                  </p:childTnLst>
                                </p:cTn>
                              </p:par>
                            </p:childTnLst>
                          </p:cTn>
                        </p:par>
                        <p:par>
                          <p:cTn id="46" fill="hold">
                            <p:stCondLst>
                              <p:cond delay="2300"/>
                            </p:stCondLst>
                            <p:childTnLst>
                              <p:par>
                                <p:cTn id="47" presetID="6" presetClass="emph" presetSubtype="0" accel="50000" decel="50000" fill="hold" grpId="14" nodeType="afterEffect">
                                  <p:stCondLst>
                                    <p:cond delay="0"/>
                                  </p:stCondLst>
                                  <p:childTnLst>
                                    <p:animScale>
                                      <p:cBhvr>
                                        <p:cTn id="48" dur="1000" fill="hold"/>
                                        <p:tgtEl>
                                          <p:spTgt spid="211"/>
                                        </p:tgtEl>
                                      </p:cBhvr>
                                      <p:by x="91668" y="91668"/>
                                    </p:animScale>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5" nodeType="clickEffect">
                                  <p:stCondLst>
                                    <p:cond delay="0"/>
                                  </p:stCondLst>
                                  <p:iterate type="lt">
                                    <p:tmAbs val="100"/>
                                  </p:iterate>
                                  <p:childTnLst>
                                    <p:set>
                                      <p:cBhvr>
                                        <p:cTn id="52" fill="hold"/>
                                        <p:tgtEl>
                                          <p:spTgt spid="213"/>
                                        </p:tgtEl>
                                        <p:attrNameLst>
                                          <p:attrName>style.visibility</p:attrName>
                                        </p:attrNameLst>
                                      </p:cBhvr>
                                      <p:to>
                                        <p:strVal val="visible"/>
                                      </p:to>
                                    </p:set>
                                  </p:childTnLst>
                                </p:cTn>
                              </p:par>
                            </p:childTnLst>
                          </p:cTn>
                        </p:par>
                        <p:par>
                          <p:cTn id="53" fill="hold">
                            <p:stCondLst>
                              <p:cond delay="700"/>
                            </p:stCondLst>
                            <p:childTnLst>
                              <p:par>
                                <p:cTn id="54" presetID="-1" presetClass="path" presetSubtype="0" accel="50000" decel="50000" fill="hold" nodeType="afterEffect">
                                  <p:stCondLst>
                                    <p:cond delay="0"/>
                                  </p:stCondLst>
                                  <p:childTnLst>
                                    <p:animMotion origin="layout" path="M 0.000000 0.000000 L 0.896512 1.110096" pathEditMode="relative">
                                      <p:cBhvr>
                                        <p:cTn id="55" dur="1000" fill="hold"/>
                                        <p:tgtEl>
                                          <p:spTgt spid="212"/>
                                        </p:tgtEl>
                                        <p:attrNameLst>
                                          <p:attrName>ppt_x</p:attrName>
                                          <p:attrName>ppt_y</p:attrName>
                                        </p:attrNameLst>
                                      </p:cBhvr>
                                    </p:animMotion>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17" nodeType="clickEffect">
                                  <p:stCondLst>
                                    <p:cond delay="0"/>
                                  </p:stCondLst>
                                  <p:iterate type="lt">
                                    <p:tmAbs val="100"/>
                                  </p:iterate>
                                  <p:childTnLst>
                                    <p:set>
                                      <p:cBhvr>
                                        <p:cTn id="59" fill="hold"/>
                                        <p:tgtEl>
                                          <p:spTgt spid="215"/>
                                        </p:tgtEl>
                                        <p:attrNameLst>
                                          <p:attrName>style.visibility</p:attrName>
                                        </p:attrNameLst>
                                      </p:cBhvr>
                                      <p:to>
                                        <p:strVal val="visible"/>
                                      </p:to>
                                    </p:set>
                                  </p:childTnLst>
                                </p:cTn>
                              </p:par>
                            </p:childTnLst>
                          </p:cTn>
                        </p:par>
                        <p:par>
                          <p:cTn id="60" fill="hold">
                            <p:stCondLst>
                              <p:cond delay="900"/>
                            </p:stCondLst>
                            <p:childTnLst>
                              <p:par>
                                <p:cTn id="61" presetID="-1" presetClass="path" presetSubtype="0" accel="50000" decel="50000" fill="hold" nodeType="afterEffect">
                                  <p:stCondLst>
                                    <p:cond delay="0"/>
                                  </p:stCondLst>
                                  <p:childTnLst>
                                    <p:animMotion origin="layout" path="M 0.000000 0.000000 L 0.921697 0.035852" pathEditMode="relative">
                                      <p:cBhvr>
                                        <p:cTn id="62" dur="1000" fill="hold"/>
                                        <p:tgtEl>
                                          <p:spTgt spid="214"/>
                                        </p:tgtEl>
                                        <p:attrNameLst>
                                          <p:attrName>ppt_x</p:attrName>
                                          <p:attrName>ppt_y</p:attrName>
                                        </p:attrNameLst>
                                      </p:cBhvr>
                                    </p:animMotion>
                                  </p:childTnLst>
                                </p:cTn>
                              </p:par>
                            </p:childTnLst>
                          </p:cTn>
                        </p:par>
                        <p:par>
                          <p:cTn id="63" fill="hold">
                            <p:stCondLst>
                              <p:cond delay="1900"/>
                            </p:stCondLst>
                            <p:childTnLst>
                              <p:par>
                                <p:cTn id="64" presetID="6" presetClass="emph" presetSubtype="0" accel="50000" decel="50000" fill="hold" grpId="19" nodeType="afterEffect">
                                  <p:stCondLst>
                                    <p:cond delay="0"/>
                                  </p:stCondLst>
                                  <p:childTnLst>
                                    <p:animScale>
                                      <p:cBhvr>
                                        <p:cTn id="65" dur="1000" fill="hold"/>
                                        <p:tgtEl>
                                          <p:spTgt spid="214"/>
                                        </p:tgtEl>
                                      </p:cBhvr>
                                      <p:by x="83050" y="83050"/>
                                    </p:animScale>
                                  </p:childTnLst>
                                </p:cTn>
                              </p:par>
                            </p:childTnLst>
                          </p:cTn>
                        </p:par>
                      </p:childTnLst>
                    </p:cTn>
                  </p:par>
                </p:childTnLst>
              </p:cTn>
              <p:prevCondLst>
                <p:cond evt="onPrev" delay="0">
                  <p:tgtEl>
                    <p:sldTgt/>
                  </p:tgtEl>
                </p:cond>
              </p:prevCondLst>
              <p:nextCondLst>
                <p:cond evt="onNext" delay="0">
                  <p:tgtEl>
                    <p:sldTgt/>
                  </p:tgtEl>
                </p:cond>
              </p:nextCondLst>
            </p:seq>
            <p:video>
              <p:cMediaNode vol="100000">
                <p:cTn id="66" fill="hold" display="0">
                  <p:stCondLst>
                    <p:cond delay="indefinite"/>
                  </p:stCondLst>
                </p:cTn>
                <p:tgtEl>
                  <p:spTgt spid="209"/>
                </p:tgtEl>
              </p:cMediaNode>
            </p:video>
          </p:childTnLst>
        </p:cTn>
      </p:par>
    </p:tnLst>
    <p:bldLst>
      <p:bldP spid="204" grpId="1" animBg="1" advAuto="0"/>
      <p:bldP spid="205" grpId="6" animBg="1" advAuto="0"/>
      <p:bldP spid="206" grpId="2" animBg="1" advAuto="0"/>
      <p:bldP spid="206" grpId="3" animBg="1" advAuto="0"/>
      <p:bldP spid="206" grpId="5" animBg="1" advAuto="0"/>
      <p:bldP spid="208" grpId="8" animBg="1" advAuto="0"/>
      <p:bldP spid="209" grpId="10" animBg="1" advAuto="0"/>
      <p:bldP spid="210" grpId="12" animBg="1" advAuto="0"/>
      <p:bldP spid="211" grpId="14" animBg="1" advAuto="0"/>
      <p:bldP spid="213" grpId="15" animBg="1" advAuto="0"/>
      <p:bldP spid="214" grpId="19" animBg="1" advAuto="0"/>
      <p:bldP spid="215" grpId="17" animBg="1" advAuto="0"/>
    </p:bldLst>
  </p:timing>
</p:sld>
</file>

<file path=ppt/theme/theme1.xml><?xml version="1.0" encoding="utf-8"?>
<a:theme xmlns:a="http://schemas.openxmlformats.org/drawingml/2006/main" name="GraphPaper">
  <a:themeElements>
    <a:clrScheme name="GraphPaper">
      <a:dk1>
        <a:srgbClr val="008585"/>
      </a:dk1>
      <a:lt1>
        <a:srgbClr val="858585"/>
      </a:lt1>
      <a:dk2>
        <a:srgbClr val="5A554C"/>
      </a:dk2>
      <a:lt2>
        <a:srgbClr val="D8D7D7"/>
      </a:lt2>
      <a:accent1>
        <a:srgbClr val="3E93D7"/>
      </a:accent1>
      <a:accent2>
        <a:srgbClr val="67AB3C"/>
      </a:accent2>
      <a:accent3>
        <a:srgbClr val="D5A530"/>
      </a:accent3>
      <a:accent4>
        <a:srgbClr val="E17B2E"/>
      </a:accent4>
      <a:accent5>
        <a:srgbClr val="CC487C"/>
      </a:accent5>
      <a:accent6>
        <a:srgbClr val="4D45AC"/>
      </a:accent6>
      <a:hlink>
        <a:srgbClr val="0000FF"/>
      </a:hlink>
      <a:folHlink>
        <a:srgbClr val="FF00FF"/>
      </a:folHlink>
    </a:clrScheme>
    <a:fontScheme name="GraphPaper">
      <a:majorFont>
        <a:latin typeface="Marker Felt"/>
        <a:ea typeface="Marker Felt"/>
        <a:cs typeface="Marker Felt"/>
      </a:majorFont>
      <a:minorFont>
        <a:latin typeface="Marker Felt"/>
        <a:ea typeface="Marker Felt"/>
        <a:cs typeface="Marker Felt"/>
      </a:minorFont>
    </a:fontScheme>
    <a:fmtScheme name="GraphPap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313507"/>
            <a:satOff val="34334"/>
            <a:lumOff val="-8266"/>
            <a:alpha val="62000"/>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5B1D4"/>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858585"/>
            </a:solidFill>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raphPaper">
  <a:themeElements>
    <a:clrScheme name="GraphPaper">
      <a:dk1>
        <a:srgbClr val="000000"/>
      </a:dk1>
      <a:lt1>
        <a:srgbClr val="FFFFFF"/>
      </a:lt1>
      <a:dk2>
        <a:srgbClr val="5A554C"/>
      </a:dk2>
      <a:lt2>
        <a:srgbClr val="D8D7D7"/>
      </a:lt2>
      <a:accent1>
        <a:srgbClr val="3E93D7"/>
      </a:accent1>
      <a:accent2>
        <a:srgbClr val="67AB3C"/>
      </a:accent2>
      <a:accent3>
        <a:srgbClr val="D5A530"/>
      </a:accent3>
      <a:accent4>
        <a:srgbClr val="E17B2E"/>
      </a:accent4>
      <a:accent5>
        <a:srgbClr val="CC487C"/>
      </a:accent5>
      <a:accent6>
        <a:srgbClr val="4D45AC"/>
      </a:accent6>
      <a:hlink>
        <a:srgbClr val="0000FF"/>
      </a:hlink>
      <a:folHlink>
        <a:srgbClr val="FF00FF"/>
      </a:folHlink>
    </a:clrScheme>
    <a:fontScheme name="GraphPaper">
      <a:majorFont>
        <a:latin typeface="Marker Felt"/>
        <a:ea typeface="Marker Felt"/>
        <a:cs typeface="Marker Felt"/>
      </a:majorFont>
      <a:minorFont>
        <a:latin typeface="Marker Felt"/>
        <a:ea typeface="Marker Felt"/>
        <a:cs typeface="Marker Felt"/>
      </a:minorFont>
    </a:fontScheme>
    <a:fmtScheme name="GraphPap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313507"/>
            <a:satOff val="34334"/>
            <a:lumOff val="-8266"/>
            <a:alpha val="62000"/>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5B1D4"/>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858585"/>
            </a:solidFill>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2025</TotalTime>
  <Words>1120</Words>
  <Application>Microsoft Macintosh PowerPoint</Application>
  <PresentationFormat>Custom</PresentationFormat>
  <Paragraphs>111</Paragraphs>
  <Slides>8</Slides>
  <Notes>6</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Helvetica Neue</vt:lpstr>
      <vt:lpstr>Marker Felt</vt:lpstr>
      <vt:lpstr>GraphPaper</vt:lpstr>
      <vt:lpstr>Canine estrus cycle</vt:lpstr>
      <vt:lpstr>AI Stages</vt:lpstr>
      <vt:lpstr>Sperm Collection</vt:lpstr>
      <vt:lpstr>Semen Collection</vt:lpstr>
      <vt:lpstr>Fresh Sperm Features</vt:lpstr>
      <vt:lpstr>Sperm Examination</vt:lpstr>
      <vt:lpstr>Why semen Examination ?</vt:lpstr>
      <vt:lpstr>What Sperm Evaluation consist of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insemination in Dogs &amp; Cats</dc:title>
  <cp:lastModifiedBy>Microsoft Office User</cp:lastModifiedBy>
  <cp:revision>40</cp:revision>
  <dcterms:modified xsi:type="dcterms:W3CDTF">2019-05-06T18:39:23Z</dcterms:modified>
</cp:coreProperties>
</file>