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4" r:id="rId6"/>
    <p:sldId id="275" r:id="rId7"/>
    <p:sldId id="271" r:id="rId8"/>
    <p:sldId id="273" r:id="rId9"/>
    <p:sldId id="272" r:id="rId10"/>
    <p:sldId id="276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6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3</a:t>
            </a:r>
            <a:r>
              <a:rPr lang="ko-KR" altLang="en-US" dirty="0">
                <a:solidFill>
                  <a:srgbClr val="FFC000"/>
                </a:solidFill>
              </a:rPr>
              <a:t>과  주말</a:t>
            </a:r>
            <a:r>
              <a:rPr lang="en-US" altLang="ko-KR" dirty="0">
                <a:solidFill>
                  <a:srgbClr val="FFC000"/>
                </a:solidFill>
              </a:rPr>
              <a:t/>
            </a:r>
            <a:br>
              <a:rPr lang="en-US" altLang="ko-KR" dirty="0">
                <a:solidFill>
                  <a:srgbClr val="FFC000"/>
                </a:solidFill>
              </a:rPr>
            </a:br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4</a:t>
            </a:r>
            <a:r>
              <a:rPr lang="ko-KR" altLang="en-US" dirty="0">
                <a:solidFill>
                  <a:srgbClr val="FFC000"/>
                </a:solidFill>
              </a:rPr>
              <a:t>과 </a:t>
            </a:r>
            <a:r>
              <a:rPr lang="ko-KR" altLang="en-US" dirty="0" err="1">
                <a:solidFill>
                  <a:srgbClr val="FFC000"/>
                </a:solidFill>
              </a:rPr>
              <a:t>과책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 err="1">
                <a:solidFill>
                  <a:srgbClr val="FFC000"/>
                </a:solidFill>
              </a:rPr>
              <a:t>햇님</a:t>
            </a:r>
            <a:r>
              <a:rPr lang="ko-KR" altLang="en-US" dirty="0">
                <a:solidFill>
                  <a:srgbClr val="FFC000"/>
                </a:solidFill>
              </a:rPr>
              <a:t> 달님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970451"/>
            <a:ext cx="10761370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옛날 산골짜기 작은 외딴집에 엄마와 아들</a:t>
            </a:r>
            <a:r>
              <a:rPr lang="en-US" altLang="ko-KR" sz="2800" dirty="0"/>
              <a:t>, </a:t>
            </a:r>
            <a:r>
              <a:rPr lang="ko-KR" altLang="en-US" sz="2800" dirty="0"/>
              <a:t>딸 세 식구가 살고 </a:t>
            </a:r>
            <a:r>
              <a:rPr lang="ko-KR" altLang="en-US" sz="2800" dirty="0" smtClean="0"/>
              <a:t>있었습니다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어느 날 엄마는 이웃 마을 잔칫집에 일을 하러 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아이들은 집에 남아 있었습니다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엄마는 일을 끝내고 서둘러 집으로 향했지만 벌써 날은 어두워졌습니다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엄마가 첫 번째 고개를 넘었을 때 갑자기 커다란 호랑이 한 마리가 </a:t>
            </a:r>
            <a:r>
              <a:rPr lang="ko-KR" altLang="en-US" sz="2800" dirty="0" smtClean="0"/>
              <a:t>나타나서 </a:t>
            </a:r>
            <a:r>
              <a:rPr lang="ko-KR" altLang="en-US" sz="2800" dirty="0"/>
              <a:t>“떡 하나 주면 안 잡아먹지</a:t>
            </a:r>
            <a:r>
              <a:rPr lang="en-US" altLang="ko-KR" sz="2800" dirty="0"/>
              <a:t>.”</a:t>
            </a:r>
            <a:r>
              <a:rPr lang="ko-KR" altLang="en-US" sz="2800" dirty="0"/>
              <a:t>라고 말했습니다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엄마는 떡을 한 개 던 져주고 달아났습니다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호랑이는 한 입에 삼켜 버리고는 다음 고개</a:t>
            </a:r>
            <a:r>
              <a:rPr lang="en-US" altLang="ko-KR" sz="2800" dirty="0"/>
              <a:t>, </a:t>
            </a:r>
            <a:r>
              <a:rPr lang="ko-KR" altLang="en-US" sz="2800" dirty="0"/>
              <a:t>또 다음 고개에 나타나서 엄마가 가진 떡을 다 빼앗아 먹어 버렸습니다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2015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 err="1">
                <a:solidFill>
                  <a:srgbClr val="FFC000"/>
                </a:solidFill>
              </a:rPr>
              <a:t>햇님</a:t>
            </a:r>
            <a:r>
              <a:rPr lang="ko-KR" altLang="en-US" dirty="0">
                <a:solidFill>
                  <a:srgbClr val="FFC000"/>
                </a:solidFill>
              </a:rPr>
              <a:t> 달님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970451"/>
            <a:ext cx="10761370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날은 점점 어두워지고 아이들이 엄마 걱정을 하고 있는데 밖에서 “얘들 아</a:t>
            </a:r>
            <a:r>
              <a:rPr lang="en-US" altLang="ko-KR" sz="2800" dirty="0"/>
              <a:t>, </a:t>
            </a:r>
            <a:r>
              <a:rPr lang="ko-KR" altLang="en-US" sz="2800" dirty="0"/>
              <a:t>문 열어라</a:t>
            </a:r>
            <a:r>
              <a:rPr lang="en-US" altLang="ko-KR" sz="2800" dirty="0"/>
              <a:t>. </a:t>
            </a:r>
            <a:r>
              <a:rPr lang="ko-KR" altLang="en-US" sz="2800" dirty="0"/>
              <a:t>엄마야</a:t>
            </a:r>
            <a:r>
              <a:rPr lang="en-US" altLang="ko-KR" sz="2800" dirty="0"/>
              <a:t>. </a:t>
            </a:r>
            <a:r>
              <a:rPr lang="ko-KR" altLang="en-US" sz="2800" dirty="0"/>
              <a:t>엄마는 감기에 걸려서 목이 </a:t>
            </a:r>
            <a:r>
              <a:rPr lang="ko-KR" altLang="en-US" sz="2800" dirty="0" err="1"/>
              <a:t>쉬었단다</a:t>
            </a:r>
            <a:r>
              <a:rPr lang="en-US" altLang="ko-KR" sz="2800" dirty="0"/>
              <a:t>.” </a:t>
            </a:r>
            <a:r>
              <a:rPr lang="ko-KR" altLang="en-US" sz="2800" dirty="0"/>
              <a:t>거친 </a:t>
            </a:r>
            <a:r>
              <a:rPr lang="ko-KR" altLang="en-US" sz="2800" dirty="0" smtClean="0"/>
              <a:t>목소리가 </a:t>
            </a:r>
            <a:r>
              <a:rPr lang="ko-KR" altLang="en-US" sz="2800" dirty="0"/>
              <a:t>들렸습니다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이상하게 생각한 오빠가 “그럼 손을 보여 주세요</a:t>
            </a:r>
            <a:r>
              <a:rPr lang="en-US" altLang="ko-KR" sz="2800" dirty="0"/>
              <a:t>.” </a:t>
            </a:r>
            <a:r>
              <a:rPr lang="ko-KR" altLang="en-US" sz="2800" dirty="0"/>
              <a:t>라고 소리쳤습니다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그러자 큰 털북숭이 손이 문을 뚫고 쑥 들어왔습니다</a:t>
            </a:r>
            <a:r>
              <a:rPr lang="en-US" altLang="ko-KR" sz="2800" dirty="0"/>
              <a:t>. “</a:t>
            </a:r>
            <a:r>
              <a:rPr lang="ko-KR" altLang="en-US" sz="2800" dirty="0"/>
              <a:t>어 머</a:t>
            </a:r>
            <a:r>
              <a:rPr lang="en-US" altLang="ko-KR" sz="2800" dirty="0"/>
              <a:t>, </a:t>
            </a:r>
            <a:r>
              <a:rPr lang="ko-KR" altLang="en-US" sz="2800" dirty="0"/>
              <a:t>엄마 손이 아니네</a:t>
            </a:r>
            <a:r>
              <a:rPr lang="en-US" altLang="ko-KR" sz="2800" dirty="0"/>
              <a:t>!” </a:t>
            </a:r>
            <a:r>
              <a:rPr lang="ko-KR" altLang="en-US" sz="2800" dirty="0"/>
              <a:t>어린 동생이 외쳤습니다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호랑이는 “오늘 일을 많이 해서 거칠어진 거란다</a:t>
            </a:r>
            <a:r>
              <a:rPr lang="en-US" altLang="ko-KR" sz="2800" dirty="0"/>
              <a:t>.”</a:t>
            </a:r>
            <a:r>
              <a:rPr lang="ko-KR" altLang="en-US" sz="2800" dirty="0"/>
              <a:t>하고 말했습니다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 말을 듣고 어린 동 생이 문을 열어 주었습니다</a:t>
            </a:r>
            <a:r>
              <a:rPr lang="en-US" altLang="ko-KR" sz="2800" dirty="0"/>
              <a:t>. “</a:t>
            </a:r>
            <a:r>
              <a:rPr lang="ko-KR" altLang="en-US" sz="2800" dirty="0"/>
              <a:t>배고프지</a:t>
            </a:r>
            <a:r>
              <a:rPr lang="en-US" altLang="ko-KR" sz="2800" dirty="0"/>
              <a:t>? </a:t>
            </a:r>
            <a:r>
              <a:rPr lang="ko-KR" altLang="en-US" sz="2800" dirty="0"/>
              <a:t>내가 먹을 걸 만들어 줄게</a:t>
            </a:r>
            <a:r>
              <a:rPr lang="en-US" altLang="ko-KR" sz="2800" dirty="0"/>
              <a:t>.” </a:t>
            </a:r>
            <a:r>
              <a:rPr lang="ko-KR" altLang="en-US" sz="2800" dirty="0"/>
              <a:t>엄마 옷을 입고 얼굴을 가린 호랑이가 부엌으로 뛰어들어갔습니다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그 때 옷 밑 으로 꼬리가 보였습니다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909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 err="1">
                <a:solidFill>
                  <a:srgbClr val="FFC000"/>
                </a:solidFill>
              </a:rPr>
              <a:t>햇님</a:t>
            </a:r>
            <a:r>
              <a:rPr lang="ko-KR" altLang="en-US" dirty="0">
                <a:solidFill>
                  <a:srgbClr val="FFC000"/>
                </a:solidFill>
              </a:rPr>
              <a:t> 달님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970451"/>
            <a:ext cx="10761370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“어서 숨어야 해</a:t>
            </a:r>
            <a:r>
              <a:rPr lang="en-US" altLang="ko-KR" sz="2800" dirty="0"/>
              <a:t>.” </a:t>
            </a:r>
            <a:r>
              <a:rPr lang="ko-KR" altLang="en-US" sz="2800" dirty="0"/>
              <a:t>아이들은 우물 옆에 있는 감나무로 올라갔습니다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아 이들이 없어진 것을 안 호랑이가 마당으로 나와 아이들을 찾기 </a:t>
            </a:r>
            <a:r>
              <a:rPr lang="ko-KR" altLang="en-US" sz="2800" dirty="0" smtClean="0"/>
              <a:t>시작했습니다</a:t>
            </a:r>
            <a:r>
              <a:rPr lang="en-US" altLang="ko-KR" sz="2800" dirty="0"/>
              <a:t>. </a:t>
            </a:r>
            <a:r>
              <a:rPr lang="ko-KR" altLang="en-US" sz="2800" dirty="0"/>
              <a:t>바로 그때 우물에 두 아이의 그림자가 비쳤습니다</a:t>
            </a:r>
            <a:r>
              <a:rPr lang="en-US" altLang="ko-KR" sz="2800" dirty="0"/>
              <a:t>. “</a:t>
            </a:r>
            <a:r>
              <a:rPr lang="ko-KR" altLang="en-US" sz="2800" dirty="0"/>
              <a:t>애들아</a:t>
            </a:r>
            <a:r>
              <a:rPr lang="en-US" altLang="ko-KR" sz="2800" dirty="0"/>
              <a:t>, </a:t>
            </a:r>
            <a:r>
              <a:rPr lang="ko-KR" altLang="en-US" sz="2800" dirty="0"/>
              <a:t>그 나무 에 어떻게 </a:t>
            </a:r>
            <a:r>
              <a:rPr lang="ko-KR" altLang="en-US" sz="2800" dirty="0" err="1"/>
              <a:t>올라갔니</a:t>
            </a:r>
            <a:r>
              <a:rPr lang="en-US" altLang="ko-KR" sz="2800" dirty="0"/>
              <a:t>?” </a:t>
            </a:r>
            <a:r>
              <a:rPr lang="ko-KR" altLang="en-US" sz="2800" dirty="0"/>
              <a:t>호랑이가 물었습니다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700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1806" y="988290"/>
            <a:ext cx="7768387" cy="5387109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주말에 어떻게 지냈어요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헬 렌</a:t>
            </a:r>
            <a:r>
              <a:rPr lang="en-US" altLang="ko-KR" sz="2600" dirty="0"/>
              <a:t>	: </a:t>
            </a:r>
            <a:r>
              <a:rPr lang="ko-KR" altLang="en-US" sz="2600" dirty="0"/>
              <a:t>식구들에게 편지를 </a:t>
            </a:r>
            <a:r>
              <a:rPr lang="ko-KR" altLang="en-US" sz="2600" dirty="0" err="1"/>
              <a:t>썼어요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선생님은 어떻게 지내셨어요</a:t>
            </a:r>
            <a:r>
              <a:rPr lang="en-US" altLang="ko-KR" sz="2600" dirty="0"/>
              <a:t>?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저는오랜만에</a:t>
            </a:r>
            <a:r>
              <a:rPr lang="ko-KR" altLang="en-US" sz="2600" dirty="0"/>
              <a:t> 집에서 푹 쉬었어요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주말에 좀 쉬지 않았어요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헬 렌 </a:t>
            </a:r>
            <a:r>
              <a:rPr lang="en-US" altLang="ko-KR" sz="2600" dirty="0"/>
              <a:t>	: </a:t>
            </a:r>
            <a:r>
              <a:rPr lang="ko-KR" altLang="en-US" sz="2600" dirty="0" err="1"/>
              <a:t>저도오랜만에</a:t>
            </a:r>
            <a:r>
              <a:rPr lang="ko-KR" altLang="en-US" sz="2600" dirty="0"/>
              <a:t> 푹 쉬었어요</a:t>
            </a:r>
            <a:r>
              <a:rPr lang="en-US" altLang="ko-KR" sz="26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</a:t>
            </a:r>
            <a:r>
              <a:rPr lang="ko-KR" altLang="en-US" dirty="0">
                <a:solidFill>
                  <a:srgbClr val="FFC000"/>
                </a:solidFill>
              </a:rPr>
              <a:t>과 인사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56" y="482600"/>
            <a:ext cx="11754197" cy="5892800"/>
          </a:xfrm>
        </p:spPr>
        <p:txBody>
          <a:bodyPr>
            <a:normAutofit/>
          </a:bodyPr>
          <a:lstStyle/>
          <a:p>
            <a:r>
              <a:rPr lang="ko-KR" altLang="en-US" sz="2600" dirty="0"/>
              <a:t>선생님 </a:t>
            </a:r>
            <a:r>
              <a:rPr lang="en-US" altLang="ko-KR" sz="2600" dirty="0"/>
              <a:t>	: </a:t>
            </a:r>
            <a:r>
              <a:rPr lang="ko-KR" altLang="en-US" sz="2600" dirty="0"/>
              <a:t>한국에서의 생활이 재미있어요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헬 렌</a:t>
            </a:r>
            <a:r>
              <a:rPr lang="en-US" altLang="ko-KR" sz="2600" dirty="0"/>
              <a:t>	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</a:t>
            </a:r>
            <a:r>
              <a:rPr lang="ko-KR" altLang="en-US" sz="2600" dirty="0"/>
              <a:t>재미있어요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 님 </a:t>
            </a:r>
            <a:r>
              <a:rPr lang="en-US" altLang="ko-KR" sz="2600" dirty="0"/>
              <a:t>	: </a:t>
            </a:r>
            <a:r>
              <a:rPr lang="ko-KR" altLang="en-US" sz="2600" dirty="0"/>
              <a:t>주로 무엇을 하며 지내세요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헬 렌</a:t>
            </a:r>
            <a:r>
              <a:rPr lang="en-US" altLang="ko-KR" sz="2600" dirty="0"/>
              <a:t>		: </a:t>
            </a:r>
            <a:r>
              <a:rPr lang="ko-KR" altLang="en-US" sz="2600" dirty="0"/>
              <a:t>한국어와 한국 문화에 대한 공부를 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	: </a:t>
            </a:r>
            <a:r>
              <a:rPr lang="ko-KR" altLang="en-US" sz="2600" dirty="0"/>
              <a:t>한국 문화 중에서 어느 부분을 특히 좋아하세요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헬 렌 </a:t>
            </a:r>
            <a:r>
              <a:rPr lang="en-US" altLang="ko-KR" sz="2600" dirty="0"/>
              <a:t>		: </a:t>
            </a:r>
            <a:r>
              <a:rPr lang="ko-KR" altLang="en-US" sz="2600" dirty="0"/>
              <a:t>모두 좋아요</a:t>
            </a:r>
            <a:r>
              <a:rPr lang="en-US" altLang="ko-KR" sz="2600" dirty="0"/>
              <a:t>. </a:t>
            </a:r>
            <a:r>
              <a:rPr lang="ko-KR" altLang="en-US" sz="2600" dirty="0"/>
              <a:t>그런데 그 중에서 특히 전통 건축과 예술품이 좋아요</a:t>
            </a:r>
            <a:r>
              <a:rPr lang="en-US" altLang="ko-KR" sz="2600" dirty="0"/>
              <a:t>. </a:t>
            </a:r>
          </a:p>
          <a:p>
            <a:endParaRPr lang="en-US" altLang="ko-KR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49"/>
            <a:ext cx="5580611" cy="3271813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주말</a:t>
            </a:r>
            <a:endParaRPr lang="en-US" altLang="ko-KR" sz="2800" dirty="0"/>
          </a:p>
          <a:p>
            <a:r>
              <a:rPr lang="ko-KR" altLang="en-US" sz="2800" dirty="0"/>
              <a:t>편지</a:t>
            </a:r>
            <a:endParaRPr lang="en-US" altLang="ko-KR" sz="2800" dirty="0"/>
          </a:p>
          <a:p>
            <a:r>
              <a:rPr lang="ko-KR" altLang="en-US" sz="2800" dirty="0"/>
              <a:t>푹</a:t>
            </a:r>
            <a:endParaRPr lang="en-US" altLang="ko-KR" sz="2800" dirty="0"/>
          </a:p>
          <a:p>
            <a:r>
              <a:rPr lang="ko-KR" altLang="en-US" sz="2800" dirty="0"/>
              <a:t>특히</a:t>
            </a:r>
            <a:endParaRPr lang="en-US" altLang="ko-KR" sz="2800" dirty="0"/>
          </a:p>
          <a:p>
            <a:r>
              <a:rPr lang="ko-KR" altLang="en-US" sz="2800" dirty="0"/>
              <a:t>건축</a:t>
            </a:r>
            <a:endParaRPr lang="en-US" altLang="ko-KR" sz="2800" dirty="0"/>
          </a:p>
          <a:p>
            <a:r>
              <a:rPr lang="ko-KR" altLang="en-US" sz="2800" dirty="0"/>
              <a:t>식수</a:t>
            </a:r>
            <a:endParaRPr lang="en-US" altLang="ko-KR" sz="2800" dirty="0"/>
          </a:p>
          <a:p>
            <a:r>
              <a:rPr lang="ko-KR" altLang="en-US" sz="2800" dirty="0"/>
              <a:t>쓰다</a:t>
            </a:r>
            <a:endParaRPr lang="en-US" altLang="ko-KR" sz="2800" dirty="0"/>
          </a:p>
          <a:p>
            <a:r>
              <a:rPr lang="ko-KR" altLang="en-US" sz="2800" dirty="0"/>
              <a:t>쉬다</a:t>
            </a:r>
            <a:endParaRPr lang="en-US" altLang="ko-KR" sz="2800" dirty="0"/>
          </a:p>
          <a:p>
            <a:r>
              <a:rPr lang="ko-KR" altLang="en-US" sz="2800" dirty="0"/>
              <a:t>전통</a:t>
            </a:r>
            <a:endParaRPr lang="en-US" altLang="ko-KR" sz="2800" dirty="0"/>
          </a:p>
          <a:p>
            <a:r>
              <a:rPr lang="ko-KR" altLang="en-US" sz="2800" dirty="0"/>
              <a:t>예술품</a:t>
            </a:r>
            <a:endParaRPr lang="en-US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247921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썼어요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건축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쉬었어요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예술품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특종</a:t>
            </a:r>
            <a:r>
              <a:rPr lang="en-US" altLang="ko-KR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1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［</a:t>
            </a: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트키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전통 </a:t>
            </a: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사상 의학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970451"/>
            <a:ext cx="10761370" cy="5887550"/>
          </a:xfrm>
        </p:spPr>
        <p:txBody>
          <a:bodyPr>
            <a:normAutofit lnSpcReduction="10000"/>
          </a:bodyPr>
          <a:lstStyle/>
          <a:p>
            <a:r>
              <a:rPr lang="ko-KR" altLang="en-US" sz="2800" dirty="0"/>
              <a:t>사상의학은 우리 민족의 독창적인 의학으로서 조선 말엽의 실학자인 이 </a:t>
            </a:r>
            <a:r>
              <a:rPr lang="ko-KR" altLang="en-US" sz="2800" dirty="0" err="1"/>
              <a:t>제마</a:t>
            </a:r>
            <a:r>
              <a:rPr lang="ko-KR" altLang="en-US" sz="2800" dirty="0"/>
              <a:t> 선생 </a:t>
            </a:r>
            <a:r>
              <a:rPr lang="en-US" altLang="ko-KR" sz="2800" dirty="0"/>
              <a:t>(1837-1900)</a:t>
            </a:r>
            <a:r>
              <a:rPr lang="ko-KR" altLang="en-US" sz="2800" dirty="0"/>
              <a:t>에 의해서 완성되었다</a:t>
            </a:r>
            <a:r>
              <a:rPr lang="en-US" altLang="ko-KR" sz="2800" dirty="0"/>
              <a:t>. </a:t>
            </a:r>
            <a:r>
              <a:rPr lang="ko-KR" altLang="en-US" sz="2800" dirty="0"/>
              <a:t>사상의학은 단순히 사람의 질병을 치료하는 </a:t>
            </a:r>
            <a:r>
              <a:rPr lang="ko-KR" altLang="en-US" sz="2800" dirty="0" err="1"/>
              <a:t>치료학이</a:t>
            </a:r>
            <a:r>
              <a:rPr lang="ko-KR" altLang="en-US" sz="2800" dirty="0"/>
              <a:t> 아니라</a:t>
            </a:r>
            <a:r>
              <a:rPr lang="en-US" altLang="ko-KR" sz="2800" dirty="0"/>
              <a:t>, </a:t>
            </a:r>
            <a:r>
              <a:rPr lang="ko-KR" altLang="en-US" sz="2800" dirty="0"/>
              <a:t>건강하고 밝은 인생을 살아가는 철학 이요 인간학이다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 smtClean="0"/>
              <a:t>사상의학은 체질을 출발점으로 하고 있다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사람의 체질을 태양인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소양 인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태음인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소음인 등 네 가지로 구분한다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사람은 체질에 따라서 체형 과 외모가 다르고 심성도 다르다고 본다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또한 체질에 따라서 즐겨 먹어 야 할 음식과 피해야 할 음식이 있으며 체질이 다르면 쉽게 걸리는 병이 다르고 이에 대한 치료법도 다르다고 한다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태양인은 </a:t>
            </a:r>
            <a:r>
              <a:rPr lang="ko-KR" altLang="en-US" sz="2800" dirty="0"/>
              <a:t>가슴 윗부분이 발달하고 목덜미가 굵고 허리 아랫부분이 약한 체형을 가지고 있다</a:t>
            </a:r>
            <a:r>
              <a:rPr lang="en-US" altLang="ko-KR" sz="2800" dirty="0"/>
              <a:t>. </a:t>
            </a:r>
            <a:r>
              <a:rPr lang="ko-KR" altLang="en-US" sz="2800" dirty="0"/>
              <a:t>태양인은 사교성이 있고 과단성이 있다고 한다</a:t>
            </a:r>
            <a:r>
              <a:rPr lang="en-US" altLang="ko-KR" sz="2800" dirty="0"/>
              <a:t>.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44488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사상 의학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970451"/>
            <a:ext cx="10761370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소양인은 가슴 부위가 충실하나 엉덩이 아래가 약한 체형을 가지고 </a:t>
            </a:r>
            <a:r>
              <a:rPr lang="ko-KR" altLang="en-US" sz="2800" dirty="0" smtClean="0"/>
              <a:t>있으며 </a:t>
            </a:r>
            <a:r>
              <a:rPr lang="ko-KR" altLang="en-US" sz="2800" dirty="0"/>
              <a:t>성격은 추진력이 강하고 행동이 날래고 시원시원하다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태음인은 </a:t>
            </a:r>
            <a:r>
              <a:rPr lang="ko-KR" altLang="en-US" sz="2800" dirty="0" err="1"/>
              <a:t>허리부위가</a:t>
            </a:r>
            <a:r>
              <a:rPr lang="ko-KR" altLang="en-US" sz="2800" dirty="0"/>
              <a:t> 성장하나 목덜미가 약하며 보통 키가 크고 대개 살이 쪘다</a:t>
            </a:r>
            <a:r>
              <a:rPr lang="en-US" altLang="ko-KR" sz="2800" dirty="0"/>
              <a:t>. </a:t>
            </a:r>
            <a:r>
              <a:rPr lang="ko-KR" altLang="en-US" sz="2800" dirty="0"/>
              <a:t>태음인은 꾸준하고 침착하며 보통 위장이 튼튼하다고 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소음인은 상체보다 하체가 발달했고 전체적으로 체격이 작고 마르고 약 한 체형이며 심성은 유순하고 침착하고 세심하고 부드럽다</a:t>
            </a:r>
            <a:r>
              <a:rPr lang="en-US" altLang="ko-KR" sz="2800" dirty="0"/>
              <a:t>. </a:t>
            </a:r>
            <a:r>
              <a:rPr lang="ko-KR" altLang="en-US" sz="2800" dirty="0"/>
              <a:t>소음인은 </a:t>
            </a:r>
            <a:r>
              <a:rPr lang="ko-KR" altLang="en-US" sz="2800" dirty="0" smtClean="0"/>
              <a:t>소화기능이 </a:t>
            </a:r>
            <a:r>
              <a:rPr lang="ko-KR" altLang="en-US" sz="2800" dirty="0"/>
              <a:t>약하므로 따뜻한 음식이 좋으며 지방질</a:t>
            </a:r>
            <a:r>
              <a:rPr lang="en-US" altLang="ko-KR" sz="2800" dirty="0"/>
              <a:t>, </a:t>
            </a:r>
            <a:r>
              <a:rPr lang="ko-KR" altLang="en-US" sz="2800" dirty="0"/>
              <a:t>찬 음식들은 좋지 않다 고 한다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1604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4</a:t>
            </a:r>
            <a:r>
              <a:rPr lang="ko-KR" altLang="en-US" dirty="0">
                <a:solidFill>
                  <a:srgbClr val="FFC000"/>
                </a:solidFill>
              </a:rPr>
              <a:t>과 </a:t>
            </a:r>
            <a:r>
              <a:rPr lang="ko-KR" altLang="en-US" dirty="0" err="1">
                <a:solidFill>
                  <a:srgbClr val="FFC000"/>
                </a:solidFill>
              </a:rPr>
              <a:t>과책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941" y="970451"/>
            <a:ext cx="8823615" cy="588755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민희 </a:t>
            </a:r>
            <a:r>
              <a:rPr lang="en-US" altLang="ko-KR" sz="2800" dirty="0"/>
              <a:t>	: </a:t>
            </a:r>
            <a:r>
              <a:rPr lang="ko-KR" altLang="en-US" sz="2800" dirty="0"/>
              <a:t>한국어로 된 소설책 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갠 </a:t>
            </a:r>
            <a:r>
              <a:rPr lang="en-US" altLang="ko-KR" sz="2800" dirty="0"/>
              <a:t>		:</a:t>
            </a:r>
            <a:r>
              <a:rPr lang="ko-KR" altLang="en-US" sz="2800" dirty="0"/>
              <a:t>네</a:t>
            </a:r>
            <a:r>
              <a:rPr lang="en-US" altLang="ko-KR" sz="2800" dirty="0"/>
              <a:t>,</a:t>
            </a:r>
            <a:r>
              <a:rPr lang="ko-KR" altLang="en-US" sz="2800" dirty="0"/>
              <a:t>꼭 한 권 있어요</a:t>
            </a:r>
            <a:r>
              <a:rPr lang="en-US" altLang="ko-KR" sz="2800" dirty="0"/>
              <a:t>. </a:t>
            </a:r>
            <a:r>
              <a:rPr lang="ko-KR" altLang="en-US" sz="2800" dirty="0"/>
              <a:t>바로 이 책이 에요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민희 </a:t>
            </a:r>
            <a:r>
              <a:rPr lang="en-US" altLang="ko-KR" sz="2800" dirty="0"/>
              <a:t>	: </a:t>
            </a:r>
            <a:r>
              <a:rPr lang="ko-KR" altLang="en-US" sz="2800" dirty="0"/>
              <a:t>그 책을 누가 주었어요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</a:t>
            </a:r>
            <a:r>
              <a:rPr lang="en-US" altLang="ko-KR" sz="2800" dirty="0"/>
              <a:t>		: </a:t>
            </a:r>
            <a:r>
              <a:rPr lang="ko-KR" altLang="en-US" sz="2800" dirty="0"/>
              <a:t>선생님께서 주셨어요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민희 </a:t>
            </a:r>
            <a:r>
              <a:rPr lang="en-US" altLang="ko-KR" sz="2800" dirty="0"/>
              <a:t>	: </a:t>
            </a:r>
            <a:r>
              <a:rPr lang="ko-KR" altLang="en-US" sz="2800" dirty="0" err="1"/>
              <a:t>언제요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지난 주 수업이 끝난 </a:t>
            </a:r>
            <a:r>
              <a:rPr lang="ko-KR" altLang="en-US" sz="2800" dirty="0" err="1"/>
              <a:t>후에요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6327" y="1"/>
            <a:ext cx="8441229" cy="6858000"/>
          </a:xfrm>
        </p:spPr>
        <p:txBody>
          <a:bodyPr/>
          <a:lstStyle/>
          <a:p>
            <a:r>
              <a:rPr lang="ko-KR" altLang="en-US" sz="2600" dirty="0"/>
              <a:t>민희 </a:t>
            </a:r>
            <a:r>
              <a:rPr lang="en-US" altLang="ko-KR" sz="2600" dirty="0"/>
              <a:t>	:</a:t>
            </a:r>
            <a:r>
              <a:rPr lang="ko-KR" altLang="en-US" sz="2600" dirty="0"/>
              <a:t>그 책을 다 읽었어요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다 읽었어요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민희 </a:t>
            </a:r>
            <a:r>
              <a:rPr lang="en-US" altLang="ko-KR" sz="2600" dirty="0"/>
              <a:t>	: </a:t>
            </a:r>
            <a:r>
              <a:rPr lang="ko-KR" altLang="en-US" sz="2600" dirty="0"/>
              <a:t>어떤 이야기예요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	:</a:t>
            </a:r>
            <a:r>
              <a:rPr lang="ko-KR" altLang="en-US" sz="2600" dirty="0"/>
              <a:t>한국의 옛날 이야기예요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민희</a:t>
            </a:r>
            <a:r>
              <a:rPr lang="en-US" altLang="ko-KR" sz="2600" dirty="0"/>
              <a:t>	: </a:t>
            </a:r>
            <a:r>
              <a:rPr lang="ko-KR" altLang="en-US" sz="2600" dirty="0"/>
              <a:t>재미있었어요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재미있었어요</a:t>
            </a:r>
            <a:r>
              <a:rPr lang="en-US" altLang="ko-KR" sz="2600" dirty="0"/>
              <a:t>. </a:t>
            </a:r>
            <a:r>
              <a:rPr lang="ko-KR" altLang="en-US" sz="2600" dirty="0"/>
              <a:t>그렇지만 좀 어려웠어요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민희 </a:t>
            </a:r>
            <a:r>
              <a:rPr lang="en-US" altLang="ko-KR" sz="2600" dirty="0"/>
              <a:t>	: </a:t>
            </a:r>
            <a:r>
              <a:rPr lang="ko-KR" altLang="en-US" sz="2600" dirty="0"/>
              <a:t>그러면 이 책을 읽어 보세요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좀 쉬운 책이 에요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		: </a:t>
            </a:r>
            <a:r>
              <a:rPr lang="ko-KR" altLang="en-US" sz="2600" dirty="0"/>
              <a:t>감사합니다</a:t>
            </a:r>
            <a:r>
              <a:rPr lang="en-US" altLang="ko-KR" sz="2600" dirty="0"/>
              <a:t>. </a:t>
            </a:r>
            <a:r>
              <a:rPr lang="ko-KR" altLang="en-US" sz="2600" dirty="0"/>
              <a:t>꼭 </a:t>
            </a:r>
            <a:r>
              <a:rPr lang="ko-KR" altLang="en-US" sz="2600" dirty="0" err="1"/>
              <a:t>읽겠어요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소설책</a:t>
            </a:r>
            <a:endParaRPr lang="en-US" altLang="ko-KR" sz="2800" dirty="0">
              <a:effectLst/>
            </a:endParaRPr>
          </a:p>
          <a:p>
            <a:r>
              <a:rPr lang="ko-KR" altLang="en-US" sz="2800" dirty="0"/>
              <a:t>권</a:t>
            </a:r>
            <a:endParaRPr lang="en-US" altLang="ko-KR" sz="2800" dirty="0"/>
          </a:p>
          <a:p>
            <a:r>
              <a:rPr lang="ko-KR" altLang="en-US" sz="2800" dirty="0"/>
              <a:t>이야기</a:t>
            </a:r>
            <a:endParaRPr lang="en-US" altLang="ko-KR" sz="2800" dirty="0"/>
          </a:p>
          <a:p>
            <a:r>
              <a:rPr lang="ko-KR" altLang="en-US" sz="2800" dirty="0">
                <a:effectLst/>
              </a:rPr>
              <a:t>좀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꾹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끝나다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옛날</a:t>
            </a:r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꼭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끝나다［끈나다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읽다［익따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	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 err="1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옛날［옌날</a:t>
            </a: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］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소설책</a:t>
            </a:r>
            <a:endParaRPr kumimoji="0" lang="en-US" altLang="ko-KR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  <a:p>
            <a:pPr marL="3429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buFont typeface="Wingdings 2" charset="2"/>
              <a:buChar char=""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17</TotalTime>
  <Words>733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돋움</vt:lpstr>
      <vt:lpstr>Calisto MT</vt:lpstr>
      <vt:lpstr>Trebuchet MS</vt:lpstr>
      <vt:lpstr>Wingdings 2</vt:lpstr>
      <vt:lpstr>Kurşun Rengi</vt:lpstr>
      <vt:lpstr>KONU</vt:lpstr>
      <vt:lpstr>제1과 인사</vt:lpstr>
      <vt:lpstr>PowerPoint Sunusu</vt:lpstr>
      <vt:lpstr>어휘</vt:lpstr>
      <vt:lpstr>사상 의학</vt:lpstr>
      <vt:lpstr>사상 의학</vt:lpstr>
      <vt:lpstr>제4과 과책</vt:lpstr>
      <vt:lpstr>PowerPoint Sunusu</vt:lpstr>
      <vt:lpstr>어휘</vt:lpstr>
      <vt:lpstr>햇님 달님</vt:lpstr>
      <vt:lpstr>햇님 달님</vt:lpstr>
      <vt:lpstr>햇님 달님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7</cp:revision>
  <dcterms:created xsi:type="dcterms:W3CDTF">2020-02-25T10:05:01Z</dcterms:created>
  <dcterms:modified xsi:type="dcterms:W3CDTF">2020-03-17T00:11:10Z</dcterms:modified>
</cp:coreProperties>
</file>