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93" r:id="rId2"/>
    <p:sldId id="285" r:id="rId3"/>
    <p:sldId id="294" r:id="rId4"/>
    <p:sldId id="295"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8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B014B5-8A3C-473A-993C-12153C04B9EF}" type="datetimeFigureOut">
              <a:rPr lang="tr-TR" smtClean="0"/>
              <a:t>14.2.2017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08F713-3B30-403A-8E92-77F18EC16F1E}" type="slidenum">
              <a:rPr lang="tr-TR" smtClean="0"/>
              <a:t>‹#›</a:t>
            </a:fld>
            <a:endParaRPr lang="tr-TR"/>
          </a:p>
        </p:txBody>
      </p:sp>
    </p:spTree>
    <p:extLst>
      <p:ext uri="{BB962C8B-B14F-4D97-AF65-F5344CB8AC3E}">
        <p14:creationId xmlns:p14="http://schemas.microsoft.com/office/powerpoint/2010/main" val="2774932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B08F713-3B30-403A-8E92-77F18EC16F1E}" type="slidenum">
              <a:rPr lang="tr-TR" smtClean="0"/>
              <a:t>1</a:t>
            </a:fld>
            <a:endParaRPr lang="tr-TR"/>
          </a:p>
        </p:txBody>
      </p:sp>
    </p:spTree>
    <p:extLst>
      <p:ext uri="{BB962C8B-B14F-4D97-AF65-F5344CB8AC3E}">
        <p14:creationId xmlns:p14="http://schemas.microsoft.com/office/powerpoint/2010/main" val="3311838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624510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2025065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4025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307126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86852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3278218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1677553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510286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790436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487863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050147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9EF78A5-28D9-4CEB-9EE5-2FEB70488B79}" type="datetimeFigureOut">
              <a:rPr lang="tr-TR" smtClean="0"/>
              <a:t>14.2.2017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143041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Date Placeholder 2"/>
          <p:cNvSpPr>
            <a:spLocks noGrp="1"/>
          </p:cNvSpPr>
          <p:nvPr>
            <p:ph type="dt" sz="half" idx="10"/>
          </p:nvPr>
        </p:nvSpPr>
        <p:spPr/>
        <p:txBody>
          <a:bodyPr/>
          <a:lstStyle/>
          <a:p>
            <a:fld id="{79EF78A5-28D9-4CEB-9EE5-2FEB70488B79}" type="datetimeFigureOut">
              <a:rPr lang="tr-TR" smtClean="0"/>
              <a:t>14.2.2017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2093872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EF78A5-28D9-4CEB-9EE5-2FEB70488B79}" type="datetimeFigureOut">
              <a:rPr lang="tr-TR" smtClean="0"/>
              <a:t>14.2.2017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752473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570635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025668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9EF78A5-28D9-4CEB-9EE5-2FEB70488B79}" type="datetimeFigureOut">
              <a:rPr lang="tr-TR" smtClean="0"/>
              <a:t>14.2.2017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AEECDAB-CBE2-419E-A1A6-4D3B19594A07}" type="slidenum">
              <a:rPr lang="tr-TR" smtClean="0"/>
              <a:t>‹#›</a:t>
            </a:fld>
            <a:endParaRPr lang="tr-TR"/>
          </a:p>
        </p:txBody>
      </p:sp>
    </p:spTree>
    <p:extLst>
      <p:ext uri="{BB962C8B-B14F-4D97-AF65-F5344CB8AC3E}">
        <p14:creationId xmlns:p14="http://schemas.microsoft.com/office/powerpoint/2010/main" val="7494617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a:t>ANKARA ÜNİVERSİTESİ HUKUK FAKÜLTESİ – KIYMETLİ EVRAK HUKUKU DERS NOTLARI</a:t>
            </a:r>
          </a:p>
        </p:txBody>
      </p:sp>
      <p:sp>
        <p:nvSpPr>
          <p:cNvPr id="3" name="İçerik Yer Tutucusu 2"/>
          <p:cNvSpPr>
            <a:spLocks noGrp="1"/>
          </p:cNvSpPr>
          <p:nvPr>
            <p:ph idx="1"/>
          </p:nvPr>
        </p:nvSpPr>
        <p:spPr/>
        <p:txBody>
          <a:bodyPr/>
          <a:lstStyle/>
          <a:p>
            <a:pPr marL="0" indent="0" algn="ctr">
              <a:buNone/>
            </a:pPr>
            <a:endParaRPr lang="tr-TR" dirty="0"/>
          </a:p>
          <a:p>
            <a:pPr marL="0" indent="0" algn="ctr">
              <a:buNone/>
            </a:pPr>
            <a:r>
              <a:rPr lang="tr-TR" dirty="0"/>
              <a:t>Bu notlar her hafta işlenecek ders planını detaylı olarak göstermesi için hazırlanmış kısa bilgiler içermektedir.</a:t>
            </a:r>
          </a:p>
        </p:txBody>
      </p:sp>
    </p:spTree>
    <p:extLst>
      <p:ext uri="{BB962C8B-B14F-4D97-AF65-F5344CB8AC3E}">
        <p14:creationId xmlns:p14="http://schemas.microsoft.com/office/powerpoint/2010/main" val="907786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Poliçe</a:t>
            </a:r>
            <a:r>
              <a:rPr lang="tr-TR" dirty="0"/>
              <a:t>de zamanaşımı ve sebepsiz zenginleşme</a:t>
            </a:r>
          </a:p>
        </p:txBody>
      </p:sp>
      <p:sp>
        <p:nvSpPr>
          <p:cNvPr id="3" name="İçerik Yer Tutucusu 2"/>
          <p:cNvSpPr>
            <a:spLocks noGrp="1"/>
          </p:cNvSpPr>
          <p:nvPr>
            <p:ph idx="1"/>
          </p:nvPr>
        </p:nvSpPr>
        <p:spPr/>
        <p:txBody>
          <a:bodyPr>
            <a:normAutofit/>
          </a:bodyPr>
          <a:lstStyle/>
          <a:p>
            <a:r>
              <a:rPr lang="tr-TR" b="1" dirty="0"/>
              <a:t>Zamanaşımı</a:t>
            </a:r>
            <a:br>
              <a:rPr lang="tr-TR" b="1" dirty="0"/>
            </a:br>
            <a:r>
              <a:rPr lang="tr-TR" dirty="0"/>
              <a:t>Kabul eden muhataba karşı açılacak davalarda zamanaşımı vadeden itibaren 3 yıldır. Son hamil tarafından müracaat borçlularına karşı açılacak davalarda zamanaşımı protesto tarihinden itibaren 1 yıldır. Ödeyen müracaat borçlusu tarafından kendisinden önceki müracaat borçlularına karşı açılacak davalarda zamanaşımı altı ay olup, bu süre kendisinin yapmış olduğu ödeme tarihinden (ya da poliçenin dava yolu ile kendisine karşı dermeyan edildiği tarihten) başlamaktadır</a:t>
            </a:r>
            <a:br>
              <a:rPr lang="tr-TR" dirty="0"/>
            </a:br>
            <a:endParaRPr lang="tr-TR" dirty="0"/>
          </a:p>
        </p:txBody>
      </p:sp>
    </p:spTree>
    <p:extLst>
      <p:ext uri="{BB962C8B-B14F-4D97-AF65-F5344CB8AC3E}">
        <p14:creationId xmlns:p14="http://schemas.microsoft.com/office/powerpoint/2010/main" val="2199911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a:t>Sebepsiz Zenginleşme Davası</a:t>
            </a:r>
            <a:br>
              <a:rPr lang="tr-TR" b="1" dirty="0"/>
            </a:br>
            <a:r>
              <a:rPr lang="tr-TR" dirty="0"/>
              <a:t>Müracaat hakkını kaybetmiş ya da poliçeden doğan hakları zamanaşımına uğramış olan hamile, Türk Ticaret Kanunu “sebepsiz zenginleşme davası” açma olanağı tanımıştır. Zarara uğramış hamil, kendisi aleyhine zenginleşmiş olan keşideci veya kabul etmiş muhataptan, açacağı bu dava ile sebepsiz </a:t>
            </a:r>
            <a:r>
              <a:rPr lang="tr-TR" dirty="0" err="1"/>
              <a:t>zenginleşilen</a:t>
            </a:r>
            <a:r>
              <a:rPr lang="tr-TR" dirty="0"/>
              <a:t> miktarı talep edebilir. Söz konusu olanak, kambiyo hukukuna dayalı bir dava çeşidi olup Borçlar Kanunu’nda düzenlenen sebepsiz zenginleşme kurumundan farklıdır.</a:t>
            </a:r>
          </a:p>
        </p:txBody>
      </p:sp>
    </p:spTree>
    <p:extLst>
      <p:ext uri="{BB962C8B-B14F-4D97-AF65-F5344CB8AC3E}">
        <p14:creationId xmlns:p14="http://schemas.microsoft.com/office/powerpoint/2010/main" val="2424326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r>
              <a:rPr lang="tr-TR" b="1" dirty="0"/>
              <a:t>MADDE 732</a:t>
            </a:r>
            <a:r>
              <a:rPr lang="tr-TR" dirty="0"/>
              <a:t>- (1) Zamanaşımı sebebiyle veya poliçeden doğan hakların korunması için gerekli olan işlemlerin</a:t>
            </a:r>
            <a:br>
              <a:rPr lang="tr-TR" dirty="0"/>
            </a:br>
            <a:r>
              <a:rPr lang="tr-TR" dirty="0"/>
              <a:t>yapılmasının ihmal edilmiş olması dolayısıyla, düzenleyenin veya kabul edenin poliçeden doğan yükümlülükleri düşmüş bile</a:t>
            </a:r>
            <a:br>
              <a:rPr lang="tr-TR" dirty="0"/>
            </a:br>
            <a:r>
              <a:rPr lang="tr-TR" dirty="0"/>
              <a:t>olsa, bunlar poliçenin hamiline karşı, onun zararına zenginleşmiş olabilecekleri kadar borçlu kalırlar.</a:t>
            </a:r>
            <a:br>
              <a:rPr lang="tr-TR" dirty="0"/>
            </a:br>
            <a:r>
              <a:rPr lang="tr-TR" dirty="0"/>
              <a:t>(2) Sebepsiz zenginleşmeden doğan istem, muhataba, yerleşim yerli bir poliçeyi ödeyecek olan kimseye ve</a:t>
            </a:r>
            <a:br>
              <a:rPr lang="tr-TR" dirty="0"/>
            </a:br>
            <a:r>
              <a:rPr lang="tr-TR" dirty="0"/>
              <a:t>düzenleyen, poliçeyi başka bir kişi veya ticari işletme hesabına düzenlemiş olduğu takdirde o kişiye veya ticari işletmeye</a:t>
            </a:r>
            <a:br>
              <a:rPr lang="tr-TR" dirty="0"/>
            </a:br>
            <a:r>
              <a:rPr lang="tr-TR" dirty="0"/>
              <a:t>karşı da ileri sürülebilir.</a:t>
            </a:r>
            <a:br>
              <a:rPr lang="tr-TR" dirty="0"/>
            </a:br>
            <a:r>
              <a:rPr lang="tr-TR" dirty="0"/>
              <a:t>(3) Poliçeden doğan borcu düşmüş olan cirantaya karşı böyle bir istem ileri sürülemez.</a:t>
            </a:r>
            <a:br>
              <a:rPr lang="tr-TR" dirty="0"/>
            </a:br>
            <a:r>
              <a:rPr lang="tr-TR" dirty="0"/>
              <a:t>(4) Zamanaşımı süresi, poliçenin zamanaşımına uğradığı tarihi takip eden tarihten itibaren bir yıldır; ispat yükü,</a:t>
            </a:r>
            <a:br>
              <a:rPr lang="tr-TR" dirty="0"/>
            </a:br>
            <a:r>
              <a:rPr lang="tr-TR" dirty="0"/>
              <a:t>sebepsiz zenginleşmediğini iddia edene aittir. </a:t>
            </a:r>
            <a:br>
              <a:rPr lang="tr-TR" dirty="0"/>
            </a:br>
            <a:endParaRPr lang="tr-TR" dirty="0"/>
          </a:p>
        </p:txBody>
      </p:sp>
    </p:spTree>
    <p:extLst>
      <p:ext uri="{BB962C8B-B14F-4D97-AF65-F5344CB8AC3E}">
        <p14:creationId xmlns:p14="http://schemas.microsoft.com/office/powerpoint/2010/main" val="181107858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130</TotalTime>
  <Words>52</Words>
  <Application>Microsoft Office PowerPoint</Application>
  <PresentationFormat>Geniş ekran</PresentationFormat>
  <Paragraphs>8</Paragraphs>
  <Slides>4</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vt:i4>
      </vt:variant>
    </vt:vector>
  </HeadingPairs>
  <TitlesOfParts>
    <vt:vector size="9" baseType="lpstr">
      <vt:lpstr>Arial</vt:lpstr>
      <vt:lpstr>Calibri</vt:lpstr>
      <vt:lpstr>Century Gothic</vt:lpstr>
      <vt:lpstr>Wingdings 3</vt:lpstr>
      <vt:lpstr>Duman</vt:lpstr>
      <vt:lpstr>ANKARA ÜNİVERSİTESİ HUKUK FAKÜLTESİ – KIYMETLİ EVRAK HUKUKU DERS NOTLARI</vt:lpstr>
      <vt:lpstr>Poliçede zamanaşımı ve sebepsiz zenginleşme</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Kıymetli evrakın tarifi ve unsurları</dc:title>
  <dc:creator>o'o</dc:creator>
  <cp:lastModifiedBy>o'o</cp:lastModifiedBy>
  <cp:revision>18</cp:revision>
  <dcterms:created xsi:type="dcterms:W3CDTF">2017-02-13T10:15:49Z</dcterms:created>
  <dcterms:modified xsi:type="dcterms:W3CDTF">2017-02-14T20:48:06Z</dcterms:modified>
</cp:coreProperties>
</file>