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E20B11-A5AD-405A-B8CD-E4C7E506E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F67922E-D2DD-4AF5-B5E5-78B16EE8A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0E8DA8-745A-4985-ABE2-89A4DDC6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9CFDA3-E98B-4EB6-BD32-309853F2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52193D-E8FB-43C3-94AD-AB1C6A50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53A91C-C304-43DB-8D8A-7CBE0793F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7A2A52A-9A97-4BE8-906B-96DD094D4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7DA60A-5387-4F48-95FF-BD94C642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BDDD1E-D5B1-4FF8-B056-5B02C22D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042FB2-47A9-4B4F-BF9B-80181E0E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5B9AD0D-8DEB-49FB-AF55-7D2154F77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43176D-2162-4318-B98C-22EB80805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1EE8A9-481E-442B-A2C6-9AEBDC18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C2AED-C77F-4578-8C6A-79656E54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339ACA-AA13-4CB5-BA5A-A0C2A7FB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40CDD0-F663-4038-94D6-00C4AC03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41E4AC-D458-4F21-8E39-81D22AB11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E0D967-8B7F-4F7B-B88D-271BB100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79162E-B13A-4751-B862-6CC44899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40CD-3398-48CC-A527-3A0E6BF0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124B1B-11D3-4867-8DF4-BEA88C45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48D9AA-0A9A-45A8-9199-2F7AF1DA2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7020F2-DA56-402D-89D3-72F177CE0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2F9888-92A1-431C-8324-C7C885CD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056CF7-72F2-4946-85CC-A07E57D9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8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B9BBE7-CDAB-4113-B7D0-AC8668F1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29F1E7-ED32-44A4-8765-50BD6C65D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4911C37-6F35-4FE9-AF8D-3AC51F803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007E9C-CD79-4B9B-9DEB-84A968E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D4C786E-928E-427A-A78D-B7DE52E9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969180-6794-4599-8F2B-601F458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3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72B343-20EB-445E-87F6-F9452E37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E07D34-4B7C-4FD8-9AFB-AC1D6A31B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E0002D-F898-465F-8C84-0F931164A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FBCFD0A-638E-4E95-807A-B89A5F3A1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5C49EC7-9459-4EB0-AE75-C690ABD1D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E079E9E-B555-42D6-9FF7-97E59323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926C4E-1199-4B09-8E3C-EF5E7E10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5A9FB56-1776-402B-B711-2FD90F9F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36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AD9969-EF71-4081-BB82-7B922DF3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CBBAFA8-2454-4A91-8990-7FAFCF6F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72596B0-A2A9-4720-B7B6-98399002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5C99F58-52E8-4BD3-8648-D7788EC2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6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DCA71F5-DE88-42B0-A977-CDAA8836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21E0B51-FC62-4578-8468-CF387CCD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92D6166-3736-4200-8876-83D33688F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891200-6CC5-4B1C-B832-6C075972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88367C-DA25-4E5E-BAE8-590A286BA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34612EB-B04D-4B93-8119-718B5697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40E94F-43DE-4FAA-952C-63AF07B9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C41872-77AC-4969-BF25-B16CB378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A48018-5944-4A37-8947-57397809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9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3853A9-CFD9-4341-BB5A-00EE50F2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50DC5F1-2FC5-4921-B8F1-4FE4A1DD9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3CA6BE6-98ED-4EEE-A3AD-A9B6B5DB9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9EDE7F-9201-4BC8-827E-C63F64F6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D0AF64-2F9F-431D-8710-558AF097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514888-EA84-47F6-8241-9A0A12DA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4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85296F2-0B8D-441D-A86B-831E67E7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D7F078-D7FB-4329-A0E2-AF086C00C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01991D-0B00-4DE5-A826-7D394109D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232E-4D5C-4EAC-BD50-3A7CCA34AB52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19FEBB-8EAF-4749-B475-8ACB97281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37AB7F-965E-4B1E-9687-2F9AA15BC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D5F0-3811-474A-B82F-93B101212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70100D4-D619-4070-AD91-7C4C30FCE30C}"/>
              </a:ext>
            </a:extLst>
          </p:cNvPr>
          <p:cNvSpPr/>
          <p:nvPr/>
        </p:nvSpPr>
        <p:spPr>
          <a:xfrm>
            <a:off x="258417" y="287627"/>
            <a:ext cx="11675166" cy="6282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1200"/>
              </a:spcAft>
            </a:pPr>
            <a:r>
              <a:rPr lang="tr-TR" sz="2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Translate</a:t>
            </a:r>
            <a:r>
              <a:rPr lang="tr-TR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tr-TR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English: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 saat 9.30’u biraz geçe geldim. Ahmet çoktan yemeğini bitirmiş, her akşam önünde film izleyerek saatler geçirdiği televizyonun karşısına geçmişti. 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Filmin saat kaçta başladığını sordum. Biraz önce başladığını söyledi.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Önemli bir şey kaçırıp kaçırmadığımı sordum. 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 ters ters baktı. Cevap vermeye tenezzül bile etmedi. 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Mutfaktan atıştıracak bir şeyler alıp koltuğa oturdum. Filmin geri kalanını kaçırmayayım diye oturduğum koltuktan hiç kalkmadım. 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Yarım saat kadar sonra Ahmet gidip yatak odasından bir battaniye getireceğini söyledi. Benim de getirmesini istediğim bir şey olup olmadığını sordu.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r-TR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 bardak su istedim, getirdi. Filmin sonuna kadar birbirimize tek kelime bile etmedik.</a:t>
            </a:r>
            <a:endParaRPr lang="en-GB" sz="22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0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F687949-A12E-472E-93BF-E21B34C2280D}"/>
              </a:ext>
            </a:extLst>
          </p:cNvPr>
          <p:cNvSpPr/>
          <p:nvPr/>
        </p:nvSpPr>
        <p:spPr>
          <a:xfrm>
            <a:off x="2471530" y="1854658"/>
            <a:ext cx="49695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Uzun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ince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bir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yoldayım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Gidiyorum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gündüz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gece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Bilmiyorum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, ne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haldeyim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?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Gidiyorum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gündüz</a:t>
            </a:r>
            <a:r>
              <a:rPr lang="en-GB" sz="28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en-GB" sz="2800" b="0" i="0" dirty="0" err="1">
                <a:effectLst/>
                <a:latin typeface="Bookman Old Style" panose="02050604050505020204" pitchFamily="18" charset="0"/>
              </a:rPr>
              <a:t>gece</a:t>
            </a:r>
            <a:endParaRPr lang="tr-TR" sz="2800" b="0" i="0" dirty="0">
              <a:effectLst/>
              <a:latin typeface="Bookman Old Style" panose="02050604050505020204" pitchFamily="18" charset="0"/>
            </a:endParaRPr>
          </a:p>
          <a:p>
            <a:endParaRPr lang="tr-TR" sz="2800" dirty="0">
              <a:latin typeface="Bookman Old Style" panose="02050604050505020204" pitchFamily="18" charset="0"/>
            </a:endParaRPr>
          </a:p>
          <a:p>
            <a:r>
              <a:rPr lang="en-GB" sz="2800" dirty="0" err="1">
                <a:latin typeface="Bookman Old Style" panose="02050604050505020204" pitchFamily="18" charset="0"/>
              </a:rPr>
              <a:t>Dünyaya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geldiğim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anda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dirty="0" err="1">
                <a:latin typeface="Bookman Old Style" panose="02050604050505020204" pitchFamily="18" charset="0"/>
              </a:rPr>
              <a:t>Yürüdüm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aynı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zamanda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dirty="0" err="1">
                <a:latin typeface="Bookman Old Style" panose="02050604050505020204" pitchFamily="18" charset="0"/>
              </a:rPr>
              <a:t>İki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kapılı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bir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handa</a:t>
            </a:r>
            <a:br>
              <a:rPr lang="en-GB" sz="2800" dirty="0">
                <a:latin typeface="Bookman Old Style" panose="02050604050505020204" pitchFamily="18" charset="0"/>
              </a:rPr>
            </a:br>
            <a:r>
              <a:rPr lang="en-GB" sz="2800" dirty="0" err="1">
                <a:latin typeface="Bookman Old Style" panose="02050604050505020204" pitchFamily="18" charset="0"/>
              </a:rPr>
              <a:t>Gediyorum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gündüz</a:t>
            </a:r>
            <a:r>
              <a:rPr lang="en-GB" sz="2800" dirty="0">
                <a:latin typeface="Bookman Old Style" panose="02050604050505020204" pitchFamily="18" charset="0"/>
              </a:rPr>
              <a:t> </a:t>
            </a:r>
            <a:r>
              <a:rPr lang="en-GB" sz="2800" dirty="0" err="1">
                <a:latin typeface="Bookman Old Style" panose="02050604050505020204" pitchFamily="18" charset="0"/>
              </a:rPr>
              <a:t>gece</a:t>
            </a:r>
            <a:endParaRPr lang="en-GB" sz="2800" dirty="0">
              <a:latin typeface="Bookman Old Style" panose="02050604050505020204" pitchFamily="18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267AEF0-FFB1-48AB-885B-77C802C7E416}"/>
              </a:ext>
            </a:extLst>
          </p:cNvPr>
          <p:cNvSpPr txBox="1"/>
          <p:nvPr/>
        </p:nvSpPr>
        <p:spPr>
          <a:xfrm>
            <a:off x="781877" y="755374"/>
            <a:ext cx="734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Translate</a:t>
            </a:r>
            <a:r>
              <a:rPr lang="tr-TR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following</a:t>
            </a:r>
            <a:r>
              <a:rPr lang="tr-TR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stanzas</a:t>
            </a:r>
            <a:r>
              <a:rPr lang="tr-TR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into</a:t>
            </a:r>
            <a:r>
              <a:rPr lang="tr-TR" sz="24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English:</a:t>
            </a:r>
            <a:endParaRPr lang="en-GB" sz="24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7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</Words>
  <Application>Microsoft Office PowerPoint</Application>
  <PresentationFormat>Geniş ekran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Funda</dc:creator>
  <cp:lastModifiedBy>Funda</cp:lastModifiedBy>
  <cp:revision>2</cp:revision>
  <dcterms:created xsi:type="dcterms:W3CDTF">2019-10-15T19:20:13Z</dcterms:created>
  <dcterms:modified xsi:type="dcterms:W3CDTF">2020-03-22T19:04:51Z</dcterms:modified>
</cp:coreProperties>
</file>