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/>
    <p:restoredTop sz="94963"/>
  </p:normalViewPr>
  <p:slideViewPr>
    <p:cSldViewPr snapToGrid="0" snapToObjects="1">
      <p:cViewPr varScale="1">
        <p:scale>
          <a:sx n="86" d="100"/>
          <a:sy n="86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A46D-425C-9440-819A-9898F49B3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1533" y="1594624"/>
            <a:ext cx="9393320" cy="1749105"/>
          </a:xfrm>
        </p:spPr>
        <p:txBody>
          <a:bodyPr>
            <a:noAutofit/>
          </a:bodyPr>
          <a:lstStyle/>
          <a:p>
            <a:r>
              <a:rPr lang="en-US" sz="6000" dirty="0"/>
              <a:t>JEM456</a:t>
            </a:r>
            <a:r>
              <a:rPr lang="tr-TR" sz="6000" dirty="0"/>
              <a:t> </a:t>
            </a:r>
            <a:r>
              <a:rPr lang="en-US" sz="6000" dirty="0"/>
              <a:t>FOTOJEOLOJİ VE </a:t>
            </a:r>
            <a:r>
              <a:rPr lang="tr-TR" sz="6000" dirty="0"/>
              <a:t>UZAKTAN ALGILAMA</a:t>
            </a:r>
            <a:endParaRPr lang="x-none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9D0848-20F3-2844-9AEA-6B61439B00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533" y="5132439"/>
            <a:ext cx="3423423" cy="584774"/>
          </a:xfrm>
        </p:spPr>
        <p:txBody>
          <a:bodyPr>
            <a:normAutofit/>
          </a:bodyPr>
          <a:lstStyle/>
          <a:p>
            <a:r>
              <a:rPr lang="tr-TR" dirty="0"/>
              <a:t>DOÇ. DR. SİNAN AKISKA</a:t>
            </a:r>
            <a:endParaRPr lang="x-non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FCCAE7-9595-2247-8A43-1DC2EFFDA64C}"/>
              </a:ext>
            </a:extLst>
          </p:cNvPr>
          <p:cNvSpPr txBox="1"/>
          <p:nvPr/>
        </p:nvSpPr>
        <p:spPr>
          <a:xfrm>
            <a:off x="1618981" y="3864077"/>
            <a:ext cx="5450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8</a:t>
            </a:r>
            <a:r>
              <a:rPr lang="tr-TR" sz="3200" dirty="0" smtClean="0"/>
              <a:t>. </a:t>
            </a:r>
            <a:r>
              <a:rPr lang="tr-TR" sz="3200"/>
              <a:t>SHAPEFILE </a:t>
            </a:r>
            <a:r>
              <a:rPr lang="tr-TR" sz="3200" smtClean="0"/>
              <a:t>OLUŞTURMA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367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111"/>
    </mc:Choice>
    <mc:Fallback xmlns="">
      <p:transition spd="slow" advTm="5611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355" y="378000"/>
            <a:ext cx="11520000" cy="648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273435" y="0"/>
            <a:ext cx="3629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Jeoreferanslandırılmış</a:t>
            </a:r>
            <a:r>
              <a:rPr lang="en-US" dirty="0">
                <a:latin typeface="Tekton Pro" panose="020F0603020208020904" pitchFamily="34" charset="-94"/>
              </a:rPr>
              <a:t> Raster </a:t>
            </a:r>
            <a:r>
              <a:rPr lang="en-US" dirty="0" err="1">
                <a:latin typeface="Tekton Pro" panose="020F0603020208020904" pitchFamily="34" charset="-94"/>
              </a:rPr>
              <a:t>Dosya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77044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802" y="378000"/>
            <a:ext cx="11520000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36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349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15343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380784" y="0"/>
            <a:ext cx="3398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Yeni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Katmanı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Oluşturma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553178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0061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28790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2708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0" y="558696"/>
            <a:ext cx="6080000" cy="342000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9386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17" y="507395"/>
            <a:ext cx="11289964" cy="635060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0502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484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28790"/>
            <a:ext cx="6080000" cy="3420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5062894" y="138063"/>
            <a:ext cx="2034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ShapeFile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561293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880</TotalTime>
  <Words>30</Words>
  <Application>Microsoft Office PowerPoint</Application>
  <PresentationFormat>Geniş ekran</PresentationFormat>
  <Paragraphs>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Tekton Pro</vt:lpstr>
      <vt:lpstr>Gallery</vt:lpstr>
      <vt:lpstr>JEM456 FOTOJEOLOJİ VE UZAKTAN ALGILAMA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GEO315  JEOLOJİDE UZAKTAN ALGILAMA</dc:title>
  <dc:creator>Sinan.Akiska</dc:creator>
  <cp:lastModifiedBy>Sinan AKISKA</cp:lastModifiedBy>
  <cp:revision>169</cp:revision>
  <dcterms:created xsi:type="dcterms:W3CDTF">2020-10-16T08:01:35Z</dcterms:created>
  <dcterms:modified xsi:type="dcterms:W3CDTF">2021-04-02T10:12:06Z</dcterms:modified>
</cp:coreProperties>
</file>