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118"/>
  </p:normalViewPr>
  <p:slideViewPr>
    <p:cSldViewPr snapToGrid="0" snapToObjects="1">
      <p:cViewPr>
        <p:scale>
          <a:sx n="94" d="100"/>
          <a:sy n="94" d="100"/>
        </p:scale>
        <p:origin x="1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26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6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0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38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19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9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154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68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65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73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0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2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68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83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8B0600-B827-3D40-AFE3-BC44AB5E8F37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D4CD2A-D65B-5A42-B1C5-E117D21BB8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07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F768C1-5F44-CB40-9D5B-90E49D1FB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Kent ve Ütopya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0F2AC61-2AD0-D14F-A25E-CED281BAD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Konu 10</a:t>
            </a:r>
          </a:p>
          <a:p>
            <a:r>
              <a:rPr lang="tr-TR" dirty="0"/>
              <a:t>Kıvılcım Ertan</a:t>
            </a:r>
          </a:p>
        </p:txBody>
      </p:sp>
    </p:spTree>
    <p:extLst>
      <p:ext uri="{BB962C8B-B14F-4D97-AF65-F5344CB8AC3E}">
        <p14:creationId xmlns:p14="http://schemas.microsoft.com/office/powerpoint/2010/main" val="9200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DA6EDD-31DB-C547-982C-80649471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Kırsal 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B39BA-6413-284B-B5B7-7CAB8AE79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İdeal düzenlerin yeri olarak kırsal alanların kurgulandığı eserlere de rastlanmaktadır. Sayıca az olmakla birlikte 18. ve 19. yüzyıllarda kırsal ütopya örnekleri ortaya konulmuştur.</a:t>
            </a:r>
          </a:p>
        </p:txBody>
      </p:sp>
    </p:spTree>
    <p:extLst>
      <p:ext uri="{BB962C8B-B14F-4D97-AF65-F5344CB8AC3E}">
        <p14:creationId xmlns:p14="http://schemas.microsoft.com/office/powerpoint/2010/main" val="100165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600622-A87F-E446-8779-8013E19D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Kırsal 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2FE9DF-AC38-9342-B61D-8DAE6F03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Daniel </a:t>
            </a:r>
            <a:r>
              <a:rPr lang="tr-TR" sz="2800" dirty="0" err="1"/>
              <a:t>Defoe’nin</a:t>
            </a:r>
            <a:r>
              <a:rPr lang="tr-TR" sz="2800" dirty="0"/>
              <a:t> 1729 tarihli «</a:t>
            </a:r>
            <a:r>
              <a:rPr lang="tr-TR" sz="2800" dirty="0" err="1"/>
              <a:t>Robinson</a:t>
            </a:r>
            <a:r>
              <a:rPr lang="tr-TR" sz="2800" dirty="0"/>
              <a:t> </a:t>
            </a:r>
            <a:r>
              <a:rPr lang="tr-TR" sz="2800" dirty="0" err="1"/>
              <a:t>Crusoe</a:t>
            </a:r>
            <a:r>
              <a:rPr lang="tr-TR" sz="2800" dirty="0"/>
              <a:t>» adlı eseri, ideal yaşamın doğal güzelliklere sahip ıssız bir adada kurgulandığı bir örnektir. </a:t>
            </a:r>
          </a:p>
        </p:txBody>
      </p:sp>
    </p:spTree>
    <p:extLst>
      <p:ext uri="{BB962C8B-B14F-4D97-AF65-F5344CB8AC3E}">
        <p14:creationId xmlns:p14="http://schemas.microsoft.com/office/powerpoint/2010/main" val="128233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7899B2-4E40-C14E-900B-C5A26E5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Kırsal 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1C1DBA-0A53-8B46-82F3-0DAD8A707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William Morris’in 1891 tarihli «Olmayan Yerden Haberler» isimli eseri, doğal güzelliklerin korunduğu bir ortamda ideal düzenin tasarlandığı ütopya örneği olarak karşımıza çıkmaktadır.</a:t>
            </a:r>
          </a:p>
        </p:txBody>
      </p:sp>
    </p:spTree>
    <p:extLst>
      <p:ext uri="{BB962C8B-B14F-4D97-AF65-F5344CB8AC3E}">
        <p14:creationId xmlns:p14="http://schemas.microsoft.com/office/powerpoint/2010/main" val="372630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A9858F-4DFD-6448-9D88-6379712E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Kırsal 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845E68-E945-9948-BA0D-56BC0400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20. yüzyıl öncesinde kırsal yaşamın ideal düzen olarak sunulduğu örnekler sınırlıdır. 20. yüzyıldan sonra kaleme alınan eserlerde, kentin karabasanları </a:t>
            </a:r>
            <a:r>
              <a:rPr lang="tr-TR" sz="2800"/>
              <a:t>çağrıştıran yaşam ortamlar </a:t>
            </a:r>
            <a:r>
              <a:rPr lang="tr-TR" sz="2800" dirty="0"/>
              <a:t>olarak ele alındığını görmekteyiz.</a:t>
            </a:r>
          </a:p>
        </p:txBody>
      </p:sp>
    </p:spTree>
    <p:extLst>
      <p:ext uri="{BB962C8B-B14F-4D97-AF65-F5344CB8AC3E}">
        <p14:creationId xmlns:p14="http://schemas.microsoft.com/office/powerpoint/2010/main" val="1358613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{CAF47541-D6CD-3B44-8927-F433EAA7DE1E}tf10001064</Template>
  <TotalTime>52</TotalTime>
  <Words>122</Words>
  <Application>Microsoft Macintosh PowerPoint</Application>
  <PresentationFormat>Geniş ekran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</vt:lpstr>
      <vt:lpstr>Kent ve Ütopya</vt:lpstr>
      <vt:lpstr>Kırsal Ütopyalar</vt:lpstr>
      <vt:lpstr>Kırsal Ütopyalar</vt:lpstr>
      <vt:lpstr>Kırsal Ütopyalar</vt:lpstr>
      <vt:lpstr>Kırsal Ütopyalar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ve Ütopya</dc:title>
  <dc:creator>Microsoft Office User</dc:creator>
  <cp:lastModifiedBy>Microsoft Office User</cp:lastModifiedBy>
  <cp:revision>5</cp:revision>
  <dcterms:created xsi:type="dcterms:W3CDTF">2021-05-04T18:37:37Z</dcterms:created>
  <dcterms:modified xsi:type="dcterms:W3CDTF">2021-05-04T19:30:07Z</dcterms:modified>
</cp:coreProperties>
</file>