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>
        <p:scale>
          <a:sx n="94" d="100"/>
          <a:sy n="94" d="100"/>
        </p:scale>
        <p:origin x="10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587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260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369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100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382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19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698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154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68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65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920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73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307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92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68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91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34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8B0600-B827-3D40-AFE3-BC44AB5E8F37}" type="datetimeFigureOut">
              <a:rPr lang="tr-TR" smtClean="0"/>
              <a:t>4.05.2021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3D4CD2A-D65B-5A42-B1C5-E117D21BB8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07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F768C1-5F44-CB40-9D5B-90E49D1FB3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0F2AC61-2AD0-D14F-A25E-CED281BAD3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10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92005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DA6EDD-31DB-C547-982C-806494716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Kırsal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5B39BA-6413-284B-B5B7-7CAB8AE79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İdeal düzenlerin yeri olarak kırsal alanların kurgulandığı eserlere de rastlanmaktadır. Sayıca az olmakla birlikte 18. ve 19. yüzyıllarda kırsal ütopya örnekleri ortaya konulmuştur.</a:t>
            </a:r>
          </a:p>
        </p:txBody>
      </p:sp>
    </p:spTree>
    <p:extLst>
      <p:ext uri="{BB962C8B-B14F-4D97-AF65-F5344CB8AC3E}">
        <p14:creationId xmlns:p14="http://schemas.microsoft.com/office/powerpoint/2010/main" val="100165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600622-A87F-E446-8779-8013E19D0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Kırsal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2FE9DF-AC38-9342-B61D-8DAE6F034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Daniel </a:t>
            </a:r>
            <a:r>
              <a:rPr lang="tr-TR" sz="2800" dirty="0" err="1"/>
              <a:t>Defoe’nin</a:t>
            </a:r>
            <a:r>
              <a:rPr lang="tr-TR" sz="2800" dirty="0"/>
              <a:t> 1729 tarihli «</a:t>
            </a:r>
            <a:r>
              <a:rPr lang="tr-TR" sz="2800" dirty="0" err="1"/>
              <a:t>Robinson</a:t>
            </a:r>
            <a:r>
              <a:rPr lang="tr-TR" sz="2800" dirty="0"/>
              <a:t> </a:t>
            </a:r>
            <a:r>
              <a:rPr lang="tr-TR" sz="2800" dirty="0" err="1"/>
              <a:t>Crusoe</a:t>
            </a:r>
            <a:r>
              <a:rPr lang="tr-TR" sz="2800" dirty="0"/>
              <a:t>» adlı eseri, ideal yaşamın doğal güzelliklere sahip ıssız bir adada kurgulandığı bir örnektir. </a:t>
            </a:r>
          </a:p>
        </p:txBody>
      </p:sp>
    </p:spTree>
    <p:extLst>
      <p:ext uri="{BB962C8B-B14F-4D97-AF65-F5344CB8AC3E}">
        <p14:creationId xmlns:p14="http://schemas.microsoft.com/office/powerpoint/2010/main" val="1282332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899B2-4E40-C14E-900B-C5A26E573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Kırsal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1C1DBA-0A53-8B46-82F3-0DAD8A707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William Morris’in 1891 tarihli «Olmayan Yerden Haberler» isimli eseri, doğal güzelliklerin korunduğu bir ortamda ideal düzenin tasarlandığı ütopya örneği olarak karşımıza çıkmaktadır.</a:t>
            </a:r>
          </a:p>
        </p:txBody>
      </p:sp>
    </p:spTree>
    <p:extLst>
      <p:ext uri="{BB962C8B-B14F-4D97-AF65-F5344CB8AC3E}">
        <p14:creationId xmlns:p14="http://schemas.microsoft.com/office/powerpoint/2010/main" val="3726304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A9858F-4DFD-6448-9D88-6379712E3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Kırsal Ütopyalar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845E68-E945-9948-BA0D-56BC04007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20. yüzyıl öncesinde kırsal yaşamın ideal düzen olarak sunulduğu örnekler sınırlıdır. 20. yüzyıldan sonra kaleme alınan eserlerde, kentin karabasanları </a:t>
            </a:r>
            <a:r>
              <a:rPr lang="tr-TR" sz="2800"/>
              <a:t>çağrıştıran yaşam ortamlar </a:t>
            </a:r>
            <a:r>
              <a:rPr lang="tr-TR" sz="2800" dirty="0"/>
              <a:t>olarak ele alındığını görmekteyiz.</a:t>
            </a:r>
          </a:p>
        </p:txBody>
      </p:sp>
    </p:spTree>
    <p:extLst>
      <p:ext uri="{BB962C8B-B14F-4D97-AF65-F5344CB8AC3E}">
        <p14:creationId xmlns:p14="http://schemas.microsoft.com/office/powerpoint/2010/main" val="13586134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{CAF47541-D6CD-3B44-8927-F433EAA7DE1E}tf10001064</Template>
  <TotalTime>52</TotalTime>
  <Words>122</Words>
  <Application>Microsoft Macintosh PowerPoint</Application>
  <PresentationFormat>Geniş ekran</PresentationFormat>
  <Paragraphs>11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Organik</vt:lpstr>
      <vt:lpstr>Kent ve Ütopya</vt:lpstr>
      <vt:lpstr>Kırsal Ütopyalar</vt:lpstr>
      <vt:lpstr>Kırsal Ütopyalar</vt:lpstr>
      <vt:lpstr>Kırsal Ütopyalar</vt:lpstr>
      <vt:lpstr>Kırsal Ütopyalar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5</cp:revision>
  <dcterms:created xsi:type="dcterms:W3CDTF">2021-05-04T18:37:37Z</dcterms:created>
  <dcterms:modified xsi:type="dcterms:W3CDTF">2021-05-04T19:30:07Z</dcterms:modified>
</cp:coreProperties>
</file>