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03.04.2019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Gender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and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Religious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Studies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505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Gender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and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Religious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Studies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 </a:t>
            </a:r>
            <a:endParaRPr lang="tr-TR" sz="26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r>
              <a:rPr lang="tr-TR" sz="2600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Key</a:t>
            </a:r>
            <a:r>
              <a:rPr lang="tr-TR" sz="26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Concepts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and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Issues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. </a:t>
            </a:r>
            <a:endParaRPr lang="tr-TR" sz="2600" dirty="0" smtClean="0">
              <a:solidFill>
                <a:prstClr val="black"/>
              </a:solidFill>
              <a:latin typeface="Times New Roman"/>
              <a:ea typeface="Calibri"/>
              <a:cs typeface="Arial"/>
            </a:endParaRPr>
          </a:p>
          <a:p>
            <a:r>
              <a:rPr lang="tr-TR" sz="2600" dirty="0" err="1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Strengths</a:t>
            </a:r>
            <a:r>
              <a:rPr lang="tr-TR" sz="2600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and</a:t>
            </a:r>
            <a:r>
              <a:rPr lang="tr-TR" sz="2600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sz="2600" dirty="0" err="1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limitations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869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Gross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Rita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. “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Defining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 Feminist, 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Religion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,	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and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the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	 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Study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 of </a:t>
            </a:r>
            <a:r>
              <a:rPr lang="tr-TR" sz="3000" dirty="0" err="1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Religion</a:t>
            </a:r>
            <a:r>
              <a:rPr lang="tr-TR" sz="3000" dirty="0">
                <a:solidFill>
                  <a:prstClr val="black"/>
                </a:solidFill>
                <a:latin typeface="Times New Roman"/>
                <a:ea typeface="Times New Roman"/>
                <a:cs typeface="Arial"/>
              </a:rPr>
              <a:t>”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0535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dirty="0" err="1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Sîan</a:t>
            </a:r>
            <a:r>
              <a:rPr lang="tr-TR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Hawthorne</a:t>
            </a:r>
            <a:r>
              <a:rPr lang="tr-TR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 “</a:t>
            </a:r>
            <a:r>
              <a:rPr lang="tr-TR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Religion</a:t>
            </a:r>
            <a:r>
              <a:rPr lang="tr-TR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and</a:t>
            </a:r>
            <a:r>
              <a:rPr lang="tr-TR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Gender</a:t>
            </a:r>
            <a:r>
              <a:rPr lang="tr-TR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”.  </a:t>
            </a:r>
            <a:r>
              <a:rPr lang="tr-TR" dirty="0" smtClean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2009</a:t>
            </a:r>
            <a:r>
              <a:rPr lang="tr-TR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.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Clarke</a:t>
            </a:r>
            <a:r>
              <a:rPr lang="tr-TR" dirty="0">
                <a:latin typeface="Times New Roman"/>
                <a:ea typeface="Times New Roman"/>
                <a:cs typeface="Arial"/>
              </a:rPr>
              <a:t> Peter B. 2009.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The</a:t>
            </a:r>
            <a:r>
              <a:rPr lang="tr-TR" dirty="0">
                <a:latin typeface="Times New Roman"/>
                <a:ea typeface="Times New Roman"/>
                <a:cs typeface="Arial"/>
              </a:rPr>
              <a:t> Oxford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Handbook</a:t>
            </a:r>
            <a:r>
              <a:rPr lang="tr-TR" dirty="0">
                <a:latin typeface="Times New Roman"/>
                <a:ea typeface="Times New Roman"/>
                <a:cs typeface="Arial"/>
              </a:rPr>
              <a:t> of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the</a:t>
            </a:r>
            <a:r>
              <a:rPr lang="tr-TR" dirty="0">
                <a:latin typeface="Times New Roman"/>
                <a:ea typeface="Times New Roman"/>
                <a:cs typeface="Arial"/>
              </a:rPr>
              <a:t>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Sociology</a:t>
            </a:r>
            <a:r>
              <a:rPr lang="tr-TR" dirty="0">
                <a:latin typeface="Times New Roman"/>
                <a:ea typeface="Times New Roman"/>
                <a:cs typeface="Arial"/>
              </a:rPr>
              <a:t> of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Religion</a:t>
            </a:r>
            <a:r>
              <a:rPr lang="tr-TR" dirty="0">
                <a:latin typeface="Times New Roman"/>
                <a:ea typeface="Times New Roman"/>
                <a:cs typeface="Arial"/>
              </a:rPr>
              <a:t> (Oxford </a:t>
            </a:r>
            <a:r>
              <a:rPr lang="tr-TR" dirty="0" err="1">
                <a:latin typeface="Times New Roman"/>
                <a:ea typeface="Times New Roman"/>
                <a:cs typeface="Arial"/>
              </a:rPr>
              <a:t>Handbooks</a:t>
            </a:r>
            <a:r>
              <a:rPr lang="tr-TR" dirty="0" smtClean="0">
                <a:latin typeface="Times New Roman"/>
                <a:ea typeface="Times New Roman"/>
                <a:cs typeface="Arial"/>
              </a:rPr>
              <a:t>).</a:t>
            </a:r>
            <a:endParaRPr lang="tr-TR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2580718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46</Words>
  <Application>Microsoft Office PowerPoint</Application>
  <PresentationFormat>Ekran Gösterisi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Hava Akımı</vt:lpstr>
      <vt:lpstr>Gender and Religious Studies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Gender and Religious Studies</dc:title>
  <dc:creator>Administrator</dc:creator>
  <cp:lastModifiedBy>Administrator</cp:lastModifiedBy>
  <cp:revision>2</cp:revision>
  <dcterms:created xsi:type="dcterms:W3CDTF">2019-04-03T08:17:20Z</dcterms:created>
  <dcterms:modified xsi:type="dcterms:W3CDTF">2019-04-03T08:19:48Z</dcterms:modified>
</cp:coreProperties>
</file>