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8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0B4-BFA6-D341-89A4-06A08E68E1F7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D84D-5D4D-4B4E-A3A9-9850B9A0B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27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0B4-BFA6-D341-89A4-06A08E68E1F7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D84D-5D4D-4B4E-A3A9-9850B9A0B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357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0B4-BFA6-D341-89A4-06A08E68E1F7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D84D-5D4D-4B4E-A3A9-9850B9A0B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566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0B4-BFA6-D341-89A4-06A08E68E1F7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D84D-5D4D-4B4E-A3A9-9850B9A0B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49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0B4-BFA6-D341-89A4-06A08E68E1F7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D84D-5D4D-4B4E-A3A9-9850B9A0B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42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0B4-BFA6-D341-89A4-06A08E68E1F7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D84D-5D4D-4B4E-A3A9-9850B9A0B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928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0B4-BFA6-D341-89A4-06A08E68E1F7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D84D-5D4D-4B4E-A3A9-9850B9A0B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12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0B4-BFA6-D341-89A4-06A08E68E1F7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D84D-5D4D-4B4E-A3A9-9850B9A0B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3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0B4-BFA6-D341-89A4-06A08E68E1F7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D84D-5D4D-4B4E-A3A9-9850B9A0B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08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0B4-BFA6-D341-89A4-06A08E68E1F7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D84D-5D4D-4B4E-A3A9-9850B9A0B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91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0B4-BFA6-D341-89A4-06A08E68E1F7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D84D-5D4D-4B4E-A3A9-9850B9A0B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2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DA0B4-BFA6-D341-89A4-06A08E68E1F7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0D84D-5D4D-4B4E-A3A9-9850B9A0B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32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/>
              <a:t>Siyasal Örgütlenme Biçimi: Federal ve Tekçi Yapılar</a:t>
            </a:r>
            <a:r>
              <a:rPr lang="tr-TR" dirty="0" smtClean="0">
                <a:effectLst/>
              </a:rPr>
              <a:t> </a:t>
            </a:r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TEKÇİ / ÜNİTER YAPILAR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26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ÜNİTER DEVLET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KAMU HUKUKU ÇERÇEVESİNDE ÜNİTER DEVLET</a:t>
            </a:r>
          </a:p>
          <a:p>
            <a:r>
              <a:rPr lang="tr-TR" dirty="0" smtClean="0"/>
              <a:t>ÖRGÜTLENME İLKELERİ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70250" y="2478918"/>
            <a:ext cx="3213100" cy="42545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468408" y="6337732"/>
            <a:ext cx="386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Kaynak: Atilla Nalbant, </a:t>
            </a:r>
            <a:r>
              <a:rPr lang="tr-TR" dirty="0" err="1" smtClean="0"/>
              <a:t>Üniter</a:t>
            </a:r>
            <a:r>
              <a:rPr lang="tr-TR" dirty="0" smtClean="0"/>
              <a:t> Devlet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362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3564"/>
          </a:xfrm>
        </p:spPr>
        <p:txBody>
          <a:bodyPr/>
          <a:lstStyle/>
          <a:p>
            <a:r>
              <a:rPr lang="tr-TR" dirty="0" err="1" smtClean="0"/>
              <a:t>Üniter</a:t>
            </a:r>
            <a:r>
              <a:rPr lang="tr-TR" dirty="0" smtClean="0"/>
              <a:t> Devlet Modeli Fransa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75078" y="1488451"/>
            <a:ext cx="4178300" cy="3911600"/>
          </a:xfrm>
          <a:prstGeom prst="rect">
            <a:avLst/>
          </a:prstGeom>
        </p:spPr>
      </p:pic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50809" y="647620"/>
            <a:ext cx="2654300" cy="39116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468408" y="6138036"/>
            <a:ext cx="386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Kaynak: Atilla Nalbant, </a:t>
            </a:r>
            <a:r>
              <a:rPr lang="tr-TR" dirty="0" err="1" smtClean="0"/>
              <a:t>Üniter</a:t>
            </a:r>
            <a:r>
              <a:rPr lang="tr-TR" dirty="0" smtClean="0"/>
              <a:t> Devlet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606409" y="3013900"/>
            <a:ext cx="20701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8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ÜNİTER DEVLET ÜLKE İNCELEMELERİ (1)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FRANSA</a:t>
            </a:r>
          </a:p>
          <a:p>
            <a:endParaRPr lang="tr-TR" dirty="0"/>
          </a:p>
          <a:p>
            <a:pPr lvl="1"/>
            <a:r>
              <a:rPr lang="tr-TR" dirty="0" smtClean="0"/>
              <a:t>TARİHSEL GELİŞİM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KURUMLAR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YÖNETİMDE İŞBÖLÜMÜ - KADEMELER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KURUMLARARASI </a:t>
            </a:r>
            <a:r>
              <a:rPr lang="tr-TR" dirty="0" smtClean="0"/>
              <a:t>İLİŞKİLER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b="1" i="1" dirty="0"/>
              <a:t>KAYNAK: (Ders Kitabı) KAMU YÖNETİMİ </a:t>
            </a:r>
            <a:r>
              <a:rPr lang="mr-IN" b="1" i="1" dirty="0"/>
              <a:t>–</a:t>
            </a:r>
            <a:r>
              <a:rPr lang="tr-TR" b="1" i="1" dirty="0"/>
              <a:t> ÜLKE İNCELEMELERİ</a:t>
            </a: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87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ÜNİTER DEVLET ÜLKE İNCELEMELERİ (2)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İSPANYA</a:t>
            </a:r>
          </a:p>
          <a:p>
            <a:endParaRPr lang="tr-TR" dirty="0"/>
          </a:p>
          <a:p>
            <a:pPr lvl="1"/>
            <a:r>
              <a:rPr lang="tr-TR" dirty="0" smtClean="0"/>
              <a:t>TARİHSEL GELİŞİM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KURUMLAR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YÖNETİMDE İŞBÖLÜMÜ - KADEMELER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KURUMLARARASI </a:t>
            </a:r>
            <a:r>
              <a:rPr lang="tr-TR" dirty="0" smtClean="0"/>
              <a:t>İLİŞKİLER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b="1" i="1" dirty="0"/>
              <a:t>KAYNAK: (Ders Kitabı) KAMU YÖNETİMİ </a:t>
            </a:r>
            <a:r>
              <a:rPr lang="mr-IN" b="1" i="1" dirty="0"/>
              <a:t>–</a:t>
            </a:r>
            <a:r>
              <a:rPr lang="tr-TR" b="1" i="1" dirty="0"/>
              <a:t> ÜLKE İNCELEMELERİ</a:t>
            </a: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272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ÜNİTER DEVLET ÜLKE İNCELEMELERİ (3)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BİRLEŞİK KRALLIK</a:t>
            </a:r>
          </a:p>
          <a:p>
            <a:endParaRPr lang="tr-TR" dirty="0"/>
          </a:p>
          <a:p>
            <a:pPr lvl="1"/>
            <a:r>
              <a:rPr lang="tr-TR" dirty="0" smtClean="0"/>
              <a:t>TARİHSEL GELİŞİM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KURUMLAR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YÖNETİMDE İŞBÖLÜMÜ - KADEMELER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KURUMLARARASI </a:t>
            </a:r>
            <a:r>
              <a:rPr lang="tr-TR" dirty="0" smtClean="0"/>
              <a:t>İLİŞKİLER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b="1" i="1" dirty="0" smtClean="0"/>
              <a:t>KAYNAK: (Ders Kitabı) KAMU YÖNETİMİ </a:t>
            </a:r>
            <a:r>
              <a:rPr lang="mr-IN" b="1" i="1" dirty="0" smtClean="0"/>
              <a:t>–</a:t>
            </a:r>
            <a:r>
              <a:rPr lang="tr-TR" b="1" i="1" dirty="0" smtClean="0"/>
              <a:t> ÜLKE İNCELEMELERİ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207453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ÜNİTER DEVLET ÜLKE İNCELEMELERİ (4)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POLONYA</a:t>
            </a:r>
          </a:p>
          <a:p>
            <a:endParaRPr lang="tr-TR" dirty="0"/>
          </a:p>
          <a:p>
            <a:pPr lvl="1"/>
            <a:r>
              <a:rPr lang="tr-TR" dirty="0" smtClean="0"/>
              <a:t>TARİHSEL GELİŞİM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KURUMLAR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YÖNETİMDE İŞBÖLÜMÜ - KADEMELER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KURUMLARARASI </a:t>
            </a:r>
            <a:r>
              <a:rPr lang="tr-TR" dirty="0" smtClean="0"/>
              <a:t>İLİŞKİLER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b="1" i="1" dirty="0"/>
              <a:t>KAYNAK: (Ders Kitabı) KAMU YÖNETİMİ </a:t>
            </a:r>
            <a:r>
              <a:rPr lang="mr-IN" b="1" i="1" dirty="0"/>
              <a:t>–</a:t>
            </a:r>
            <a:r>
              <a:rPr lang="tr-TR" b="1" i="1" dirty="0"/>
              <a:t> ÜLKE İNCELEMELERİ</a:t>
            </a: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807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KARŞILAŞTIRMALI YÖNTEM İLE ÜNİTER DEVLETLERİN ANALİZİ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İLKELER</a:t>
            </a:r>
          </a:p>
          <a:p>
            <a:endParaRPr lang="tr-TR" dirty="0"/>
          </a:p>
          <a:p>
            <a:r>
              <a:rPr lang="tr-TR" dirty="0" smtClean="0"/>
              <a:t>UYGULAMALAR</a:t>
            </a:r>
          </a:p>
          <a:p>
            <a:endParaRPr lang="tr-TR" dirty="0"/>
          </a:p>
          <a:p>
            <a:r>
              <a:rPr lang="tr-TR" dirty="0" smtClean="0"/>
              <a:t>DÖNÜŞÜM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0625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161</Words>
  <Application>Microsoft Macintosh PowerPoint</Application>
  <PresentationFormat>Geniş Ekran</PresentationFormat>
  <Paragraphs>62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Mangal</vt:lpstr>
      <vt:lpstr>Arial</vt:lpstr>
      <vt:lpstr>Office Teması</vt:lpstr>
      <vt:lpstr>Siyasal Örgütlenme Biçimi: Federal ve Tekçi Yapılar </vt:lpstr>
      <vt:lpstr>ÜNİTER DEVLET</vt:lpstr>
      <vt:lpstr>Üniter Devlet Modeli Fransa</vt:lpstr>
      <vt:lpstr>ÜNİTER DEVLET ÜLKE İNCELEMELERİ (1)</vt:lpstr>
      <vt:lpstr>ÜNİTER DEVLET ÜLKE İNCELEMELERİ (2)</vt:lpstr>
      <vt:lpstr>ÜNİTER DEVLET ÜLKE İNCELEMELERİ (3)</vt:lpstr>
      <vt:lpstr>ÜNİTER DEVLET ÜLKE İNCELEMELERİ (4)</vt:lpstr>
      <vt:lpstr>KARŞILAŞTIRMALI YÖNTEM İLE ÜNİTER DEVLETLERİN ANALİZİ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2</cp:revision>
  <dcterms:created xsi:type="dcterms:W3CDTF">2018-01-15T03:10:02Z</dcterms:created>
  <dcterms:modified xsi:type="dcterms:W3CDTF">2018-01-15T03:19:03Z</dcterms:modified>
</cp:coreProperties>
</file>