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78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37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4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44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19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8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22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96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28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53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6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4F8E4-C789-4B51-8954-F4E55AEE14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AD606-E037-4A66-9DEB-A0A9EE948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28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13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Abdullah Hüseyin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53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Abdullah Hüseyin 14 ağustos 1931’de </a:t>
            </a:r>
            <a:r>
              <a:rPr lang="tr-TR" dirty="0" err="1" smtClean="0"/>
              <a:t>Rawalpindi’de</a:t>
            </a:r>
            <a:r>
              <a:rPr lang="tr-TR" dirty="0" smtClean="0"/>
              <a:t> Muhammed Ekber Han’ın dördüncü çocuğu olarak dünyaya geldi.</a:t>
            </a:r>
          </a:p>
          <a:p>
            <a:r>
              <a:rPr lang="tr-TR" dirty="0" smtClean="0"/>
              <a:t>Muhammed Ekber Han günümüz Pakistan devletinin Kuzeybatı Sınır Eyaletinde yer alan  </a:t>
            </a:r>
            <a:r>
              <a:rPr lang="tr-TR" dirty="0" err="1" smtClean="0"/>
              <a:t>Bannu’ludur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Abdullah Hüseyin babasının vefatından sonra 1956’da geçirdiği psikolojik rahatsızlık nedeniyle bir süre Lahor’da hastaneye yatırıldı ve burada Yorgun Nesiller adlı romanının birinci bölümünü kaleme aldı.</a:t>
            </a:r>
          </a:p>
          <a:p>
            <a:r>
              <a:rPr lang="tr-TR" dirty="0" smtClean="0"/>
              <a:t>Ertesi yıl, Pakistan Endüstriyel Kalkınma Şirketinde kimyagerliğe başladı ve tuz tepeleriyle çevrili ücra ve izole bir kasaba olan Davut </a:t>
            </a:r>
            <a:r>
              <a:rPr lang="tr-TR" dirty="0" err="1" smtClean="0"/>
              <a:t>Heyl’de</a:t>
            </a:r>
            <a:r>
              <a:rPr lang="tr-TR" dirty="0" smtClean="0"/>
              <a:t> çimento fabrikasında çalışırken bu romanını tamamlamaya gayret etti.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38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Hüseyin 1960 yılında Ernest Hemingway ile tanıştı.</a:t>
            </a:r>
          </a:p>
          <a:p>
            <a:r>
              <a:rPr lang="tr-TR" dirty="0" smtClean="0"/>
              <a:t>Abdullah </a:t>
            </a:r>
            <a:r>
              <a:rPr lang="tr-TR" dirty="0"/>
              <a:t>H</a:t>
            </a:r>
            <a:r>
              <a:rPr lang="tr-TR" dirty="0" smtClean="0"/>
              <a:t>üseyin 1977 yılında siyasetle ilgilenmeye başladı ve Ulusal Meclise girmeye çalışan arkadaşı için seçim kampanyası yürüttü.</a:t>
            </a:r>
            <a:endParaRPr lang="tr-TR" dirty="0"/>
          </a:p>
          <a:p>
            <a:r>
              <a:rPr lang="tr-TR" dirty="0" smtClean="0"/>
              <a:t>Yazar bu olayın ardından bir süre İngiltere ve Libya’da bulundu. Londra’da </a:t>
            </a:r>
            <a:r>
              <a:rPr lang="tr-TR" dirty="0" err="1"/>
              <a:t>N</a:t>
            </a:r>
            <a:r>
              <a:rPr lang="tr-TR" dirty="0" err="1" smtClean="0"/>
              <a:t>eşiyb</a:t>
            </a:r>
            <a:r>
              <a:rPr lang="tr-TR" dirty="0" smtClean="0"/>
              <a:t> adlı öykü seçkisini, 1982’de ikinci romanı </a:t>
            </a:r>
            <a:r>
              <a:rPr lang="tr-TR" dirty="0" err="1" smtClean="0"/>
              <a:t>Bagh’ı</a:t>
            </a:r>
            <a:r>
              <a:rPr lang="tr-TR" dirty="0" smtClean="0"/>
              <a:t> yayımladı. </a:t>
            </a:r>
          </a:p>
          <a:p>
            <a:r>
              <a:rPr lang="tr-TR" dirty="0" smtClean="0"/>
              <a:t>1987 yılında Pakistan’a yeniden döndü.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8991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1989 yılında </a:t>
            </a:r>
            <a:r>
              <a:rPr lang="tr-TR" dirty="0" err="1" smtClean="0"/>
              <a:t>Kayd</a:t>
            </a:r>
            <a:r>
              <a:rPr lang="tr-TR" dirty="0" smtClean="0"/>
              <a:t> adlı romanını yayımladı.</a:t>
            </a:r>
          </a:p>
          <a:p>
            <a:r>
              <a:rPr lang="tr-TR" dirty="0" smtClean="0"/>
              <a:t>Görüldüğü üzere yazarın hayatında ülkelerin, şehirlerin mekanların oldukça büyük etkisi oldu.</a:t>
            </a:r>
          </a:p>
          <a:p>
            <a:r>
              <a:rPr lang="tr-TR" dirty="0" smtClean="0"/>
              <a:t>Yazar eserlerinde sık sık Baba figürüne yer verdi.</a:t>
            </a:r>
          </a:p>
          <a:p>
            <a:r>
              <a:rPr lang="tr-TR" dirty="0" smtClean="0"/>
              <a:t>Abdullah Hüseyin’in en önemli romanlarından olan Yorgun Nesiller dört ana temadan oluşur:</a:t>
            </a:r>
          </a:p>
          <a:p>
            <a:r>
              <a:rPr lang="tr-TR" dirty="0" smtClean="0"/>
              <a:t>İngiliz yönetimindeki Hindistan-Hindistan-Bölünme-Sonuç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8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 </a:t>
            </a:r>
            <a:r>
              <a:rPr lang="tr-TR" dirty="0" err="1" smtClean="0"/>
              <a:t>Bagh</a:t>
            </a:r>
            <a:r>
              <a:rPr lang="tr-TR" dirty="0" smtClean="0"/>
              <a:t> adlı romanı bir aşk hikâyesi olarak tanımlamıştır.</a:t>
            </a:r>
          </a:p>
          <a:p>
            <a:r>
              <a:rPr lang="tr-TR" dirty="0" smtClean="0"/>
              <a:t>Eser iki yılda tamamlanmış, ancak dört yıl içinde yayımlanabilmiştir.</a:t>
            </a:r>
          </a:p>
          <a:p>
            <a:r>
              <a:rPr lang="tr-TR" dirty="0" smtClean="0"/>
              <a:t>Eser 360 sayfadan oluşur.</a:t>
            </a:r>
          </a:p>
          <a:p>
            <a:r>
              <a:rPr lang="tr-TR" dirty="0" smtClean="0"/>
              <a:t>Eser üç ana kısımdan on üç bölümden meydana gelmektedir.</a:t>
            </a:r>
          </a:p>
          <a:p>
            <a:r>
              <a:rPr lang="tr-TR" dirty="0" smtClean="0"/>
              <a:t>Eserde olay örgüsü tek bir karakter üzerinden kurgulanmaktadır.</a:t>
            </a:r>
          </a:p>
          <a:p>
            <a:r>
              <a:rPr lang="tr-TR" dirty="0" smtClean="0"/>
              <a:t>Abdullah </a:t>
            </a:r>
            <a:r>
              <a:rPr lang="tr-TR" dirty="0"/>
              <a:t>H</a:t>
            </a:r>
            <a:r>
              <a:rPr lang="tr-TR" dirty="0" smtClean="0"/>
              <a:t>üseyin bu romanını Londra-</a:t>
            </a:r>
            <a:r>
              <a:rPr lang="tr-TR" dirty="0" err="1" smtClean="0"/>
              <a:t>Faysalabad</a:t>
            </a:r>
            <a:r>
              <a:rPr lang="tr-TR" dirty="0" smtClean="0"/>
              <a:t> ve Trablus’ta geçirdiği zaman diliminde (1976-1978) kaleme almıştır.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56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Hüseyin’in </a:t>
            </a:r>
            <a:r>
              <a:rPr lang="tr-TR" dirty="0" err="1" smtClean="0"/>
              <a:t>Kayd</a:t>
            </a:r>
            <a:r>
              <a:rPr lang="tr-TR" dirty="0" smtClean="0"/>
              <a:t> adlı romanı 1989 yılında yayımlanmıştır. </a:t>
            </a:r>
          </a:p>
          <a:p>
            <a:r>
              <a:rPr lang="tr-TR" dirty="0" smtClean="0"/>
              <a:t>Bu eserde Pakistan’ın </a:t>
            </a:r>
            <a:r>
              <a:rPr lang="tr-TR" dirty="0" err="1" smtClean="0"/>
              <a:t>Pencab</a:t>
            </a:r>
            <a:r>
              <a:rPr lang="tr-TR" dirty="0" smtClean="0"/>
              <a:t> eyaletinin ruhani liderlerinin kırsal yaşam üzerindeki etkisine değinilmekle beraber Pakistan’da çözülmeyi bekleyen bazı sosyal sorunlar da konu edilmiştir.</a:t>
            </a:r>
          </a:p>
          <a:p>
            <a:r>
              <a:rPr lang="tr-TR" dirty="0" smtClean="0"/>
              <a:t>Bu sorunlar arasında sosyal ve politik dayatmaların toplum üzerindeki etkisi roman sanatının elverdiği ölçüde ele alınmakla beraber Pakistan’a dair tezatlarla dolu gerçekler hayranlık uyandıran bir kurgu ile okuyuculara sunulmuştur.</a:t>
            </a:r>
          </a:p>
          <a:p>
            <a:r>
              <a:rPr lang="tr-TR" dirty="0" smtClean="0"/>
              <a:t>Eserde toplumsal gözlemlere çarpıcı şekilde yer verilmiştir.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84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Abdullah Hüseyin toplumsal gerçekçi bir yazar olarak nitelenebilir.</a:t>
            </a:r>
          </a:p>
          <a:p>
            <a:r>
              <a:rPr lang="tr-TR" dirty="0" smtClean="0"/>
              <a:t>Bağımsızlık dönemi sonrası Urdu edebiyat yazarlarından olan Abdullah Hüseyin, dönemin popüler teması göç kavramını eserlerine </a:t>
            </a:r>
            <a:r>
              <a:rPr lang="tr-TR" smtClean="0"/>
              <a:t>incelikle yansıtmıştır.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82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349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9</cp:revision>
  <dcterms:created xsi:type="dcterms:W3CDTF">2020-03-28T11:48:08Z</dcterms:created>
  <dcterms:modified xsi:type="dcterms:W3CDTF">2020-04-06T13:59:49Z</dcterms:modified>
</cp:coreProperties>
</file>