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67" r:id="rId5"/>
    <p:sldId id="274" r:id="rId6"/>
    <p:sldId id="277" r:id="rId7"/>
    <p:sldId id="278" r:id="rId8"/>
    <p:sldId id="279" r:id="rId9"/>
    <p:sldId id="281" r:id="rId10"/>
    <p:sldId id="280" r:id="rId11"/>
    <p:sldId id="282" r:id="rId12"/>
    <p:sldId id="276" r:id="rId13"/>
    <p:sldId id="283" r:id="rId14"/>
    <p:sldId id="292" r:id="rId15"/>
    <p:sldId id="286" r:id="rId16"/>
    <p:sldId id="288" r:id="rId17"/>
    <p:sldId id="289" r:id="rId18"/>
    <p:sldId id="287" r:id="rId19"/>
    <p:sldId id="290" r:id="rId20"/>
    <p:sldId id="291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00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758C1-92DF-4801-9C98-D38AD260957D}" type="doc">
      <dgm:prSet loTypeId="urn:microsoft.com/office/officeart/2005/8/layout/cycle1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73AF2B6C-5963-427F-A097-F027699DF4C0}">
      <dgm:prSet phldrT="[Text]" custT="1"/>
      <dgm:spPr/>
      <dgm:t>
        <a:bodyPr/>
        <a:lstStyle/>
        <a:p>
          <a:r>
            <a:rPr lang="tr-TR" sz="1400" b="1" dirty="0" smtClean="0">
              <a:latin typeface="Book Antiqua" pitchFamily="18" charset="0"/>
            </a:rPr>
            <a:t>Araştırma Sorununun Belirlenmesi</a:t>
          </a:r>
          <a:endParaRPr lang="tr-TR" sz="1400" b="1" dirty="0">
            <a:latin typeface="Book Antiqua" pitchFamily="18" charset="0"/>
          </a:endParaRPr>
        </a:p>
      </dgm:t>
    </dgm:pt>
    <dgm:pt modelId="{C82E8E3F-6261-4F9B-8C7C-867633D2695E}" type="parTrans" cxnId="{87A78D74-947D-4105-A2F3-9C608B4B0DB4}">
      <dgm:prSet/>
      <dgm:spPr/>
      <dgm:t>
        <a:bodyPr/>
        <a:lstStyle/>
        <a:p>
          <a:endParaRPr lang="tr-TR" sz="3600" b="1">
            <a:latin typeface="Book Antiqua" pitchFamily="18" charset="0"/>
          </a:endParaRPr>
        </a:p>
      </dgm:t>
    </dgm:pt>
    <dgm:pt modelId="{602F42B2-5966-4BDD-8326-2BB26940E045}" type="sibTrans" cxnId="{87A78D74-947D-4105-A2F3-9C608B4B0DB4}">
      <dgm:prSet/>
      <dgm:spPr/>
      <dgm:t>
        <a:bodyPr/>
        <a:lstStyle/>
        <a:p>
          <a:endParaRPr lang="tr-TR" sz="3600" b="1">
            <a:latin typeface="Book Antiqua" pitchFamily="18" charset="0"/>
          </a:endParaRPr>
        </a:p>
      </dgm:t>
    </dgm:pt>
    <dgm:pt modelId="{FFADF03C-E538-4FAD-AF9C-669B5F128248}">
      <dgm:prSet phldrT="[Text]" custT="1"/>
      <dgm:spPr/>
      <dgm:t>
        <a:bodyPr/>
        <a:lstStyle/>
        <a:p>
          <a:r>
            <a:rPr lang="tr-TR" sz="1400" b="1" dirty="0" smtClean="0">
              <a:latin typeface="Book Antiqua" pitchFamily="18" charset="0"/>
            </a:rPr>
            <a:t>Veri Kaynaklarının Seçilmesi ve Yorumlanması</a:t>
          </a:r>
          <a:endParaRPr lang="tr-TR" sz="1400" b="1" dirty="0">
            <a:latin typeface="Book Antiqua" pitchFamily="18" charset="0"/>
          </a:endParaRPr>
        </a:p>
      </dgm:t>
    </dgm:pt>
    <dgm:pt modelId="{7024666C-7FA3-4E0C-A893-93D020020FB3}" type="parTrans" cxnId="{F5FA00A3-3FA3-44B1-8210-80BBE43FB68B}">
      <dgm:prSet/>
      <dgm:spPr/>
      <dgm:t>
        <a:bodyPr/>
        <a:lstStyle/>
        <a:p>
          <a:endParaRPr lang="tr-TR" sz="3600" b="1">
            <a:latin typeface="Book Antiqua" pitchFamily="18" charset="0"/>
          </a:endParaRPr>
        </a:p>
      </dgm:t>
    </dgm:pt>
    <dgm:pt modelId="{B473BFFB-79A9-4290-86FD-5A5875A163CC}" type="sibTrans" cxnId="{F5FA00A3-3FA3-44B1-8210-80BBE43FB68B}">
      <dgm:prSet/>
      <dgm:spPr/>
      <dgm:t>
        <a:bodyPr/>
        <a:lstStyle/>
        <a:p>
          <a:endParaRPr lang="tr-TR" sz="3600" b="1">
            <a:latin typeface="Book Antiqua" pitchFamily="18" charset="0"/>
          </a:endParaRPr>
        </a:p>
      </dgm:t>
    </dgm:pt>
    <dgm:pt modelId="{773A801E-2BBC-481D-8157-0AF868AFAC5D}">
      <dgm:prSet phldrT="[Text]" custT="1"/>
      <dgm:spPr/>
      <dgm:t>
        <a:bodyPr/>
        <a:lstStyle/>
        <a:p>
          <a:r>
            <a:rPr lang="tr-TR" sz="1400" b="1" dirty="0" smtClean="0">
              <a:latin typeface="Book Antiqua" pitchFamily="18" charset="0"/>
            </a:rPr>
            <a:t>Yöntemin Belirlenmesi</a:t>
          </a:r>
          <a:endParaRPr lang="tr-TR" sz="1400" b="1" dirty="0">
            <a:latin typeface="Book Antiqua" pitchFamily="18" charset="0"/>
          </a:endParaRPr>
        </a:p>
      </dgm:t>
    </dgm:pt>
    <dgm:pt modelId="{C9404425-3745-43B3-8FC2-99B2C36C4B51}" type="parTrans" cxnId="{3A334C49-D9DE-4579-8800-2435E49D7305}">
      <dgm:prSet/>
      <dgm:spPr/>
      <dgm:t>
        <a:bodyPr/>
        <a:lstStyle/>
        <a:p>
          <a:endParaRPr lang="tr-TR" sz="3600" b="1">
            <a:latin typeface="Book Antiqua" pitchFamily="18" charset="0"/>
          </a:endParaRPr>
        </a:p>
      </dgm:t>
    </dgm:pt>
    <dgm:pt modelId="{5BBFC199-4FE8-424D-9C35-AC0E56B0F006}" type="sibTrans" cxnId="{3A334C49-D9DE-4579-8800-2435E49D7305}">
      <dgm:prSet/>
      <dgm:spPr/>
      <dgm:t>
        <a:bodyPr/>
        <a:lstStyle/>
        <a:p>
          <a:endParaRPr lang="tr-TR" sz="3600" b="1">
            <a:latin typeface="Book Antiqua" pitchFamily="18" charset="0"/>
          </a:endParaRPr>
        </a:p>
      </dgm:t>
    </dgm:pt>
    <dgm:pt modelId="{830C38BE-73A4-4FEB-9F38-727E28BB633D}">
      <dgm:prSet phldrT="[Text]" custT="1"/>
      <dgm:spPr/>
      <dgm:t>
        <a:bodyPr/>
        <a:lstStyle/>
        <a:p>
          <a:r>
            <a:rPr lang="tr-TR" sz="1400" b="1" dirty="0" smtClean="0">
              <a:latin typeface="Book Antiqua" pitchFamily="18" charset="0"/>
            </a:rPr>
            <a:t>Veri </a:t>
          </a:r>
        </a:p>
        <a:p>
          <a:r>
            <a:rPr lang="tr-TR" sz="1400" b="1" dirty="0" smtClean="0">
              <a:latin typeface="Book Antiqua" pitchFamily="18" charset="0"/>
            </a:rPr>
            <a:t>Analizi</a:t>
          </a:r>
          <a:endParaRPr lang="tr-TR" sz="1400" b="1" dirty="0">
            <a:latin typeface="Book Antiqua" pitchFamily="18" charset="0"/>
          </a:endParaRPr>
        </a:p>
      </dgm:t>
    </dgm:pt>
    <dgm:pt modelId="{7E437F7A-2423-4315-AADD-9DB5FB4FFD49}" type="parTrans" cxnId="{27BA2D03-851A-4EA0-9F6C-B76FA39F85D9}">
      <dgm:prSet/>
      <dgm:spPr/>
      <dgm:t>
        <a:bodyPr/>
        <a:lstStyle/>
        <a:p>
          <a:endParaRPr lang="tr-TR" sz="3600" b="1">
            <a:latin typeface="Book Antiqua" pitchFamily="18" charset="0"/>
          </a:endParaRPr>
        </a:p>
      </dgm:t>
    </dgm:pt>
    <dgm:pt modelId="{FA457397-73DD-43A3-A63F-4FE02C36AC5A}" type="sibTrans" cxnId="{27BA2D03-851A-4EA0-9F6C-B76FA39F85D9}">
      <dgm:prSet/>
      <dgm:spPr/>
      <dgm:t>
        <a:bodyPr/>
        <a:lstStyle/>
        <a:p>
          <a:endParaRPr lang="tr-TR" sz="3600" b="1">
            <a:latin typeface="Book Antiqua" pitchFamily="18" charset="0"/>
          </a:endParaRPr>
        </a:p>
      </dgm:t>
    </dgm:pt>
    <dgm:pt modelId="{3BA202BE-92CE-4BE1-B222-4AC555B08DA5}">
      <dgm:prSet phldrT="[Text]" custT="1"/>
      <dgm:spPr/>
      <dgm:t>
        <a:bodyPr/>
        <a:lstStyle/>
        <a:p>
          <a:r>
            <a:rPr lang="tr-TR" sz="1400" b="1" dirty="0" smtClean="0">
              <a:latin typeface="Book Antiqua" pitchFamily="18" charset="0"/>
            </a:rPr>
            <a:t>Bulguların</a:t>
          </a:r>
          <a:r>
            <a:rPr lang="tr-TR" sz="1400" b="1" baseline="0" dirty="0" smtClean="0">
              <a:latin typeface="Book Antiqua" pitchFamily="18" charset="0"/>
            </a:rPr>
            <a:t> Yorumlanması</a:t>
          </a:r>
          <a:endParaRPr lang="tr-TR" sz="1400" b="1" dirty="0">
            <a:latin typeface="Book Antiqua" pitchFamily="18" charset="0"/>
          </a:endParaRPr>
        </a:p>
      </dgm:t>
    </dgm:pt>
    <dgm:pt modelId="{E81DA7B6-6239-4022-91F2-6D40A52FB27E}" type="parTrans" cxnId="{573E37A5-8960-4CCD-9276-4830541F5A71}">
      <dgm:prSet/>
      <dgm:spPr/>
      <dgm:t>
        <a:bodyPr/>
        <a:lstStyle/>
        <a:p>
          <a:endParaRPr lang="tr-TR" sz="3600" b="1">
            <a:latin typeface="Book Antiqua" pitchFamily="18" charset="0"/>
          </a:endParaRPr>
        </a:p>
      </dgm:t>
    </dgm:pt>
    <dgm:pt modelId="{8B8E6D2A-211E-4978-8AF2-49BFF0057FA3}" type="sibTrans" cxnId="{573E37A5-8960-4CCD-9276-4830541F5A71}">
      <dgm:prSet/>
      <dgm:spPr/>
      <dgm:t>
        <a:bodyPr/>
        <a:lstStyle/>
        <a:p>
          <a:endParaRPr lang="tr-TR" sz="3600" b="1">
            <a:latin typeface="Book Antiqua" pitchFamily="18" charset="0"/>
          </a:endParaRPr>
        </a:p>
      </dgm:t>
    </dgm:pt>
    <dgm:pt modelId="{0AC4FE7A-1D0F-417B-89AC-ADCCFC5C0CAE}">
      <dgm:prSet phldrT="[Text]" custT="1"/>
      <dgm:spPr/>
      <dgm:t>
        <a:bodyPr/>
        <a:lstStyle/>
        <a:p>
          <a:r>
            <a:rPr lang="tr-TR" sz="1400" b="1" dirty="0" smtClean="0">
              <a:latin typeface="Book Antiqua" pitchFamily="18" charset="0"/>
            </a:rPr>
            <a:t>Bulguların Raporlaştırılması</a:t>
          </a:r>
          <a:endParaRPr lang="tr-TR" sz="1400" b="1" dirty="0">
            <a:latin typeface="Book Antiqua" pitchFamily="18" charset="0"/>
          </a:endParaRPr>
        </a:p>
      </dgm:t>
    </dgm:pt>
    <dgm:pt modelId="{A119EB1F-144A-42A1-A206-BE86D61CC594}" type="parTrans" cxnId="{BFAD0941-D235-4CD2-A657-DB40D56A149D}">
      <dgm:prSet/>
      <dgm:spPr/>
      <dgm:t>
        <a:bodyPr/>
        <a:lstStyle/>
        <a:p>
          <a:endParaRPr lang="tr-TR" sz="3600" b="1">
            <a:latin typeface="Book Antiqua" pitchFamily="18" charset="0"/>
          </a:endParaRPr>
        </a:p>
      </dgm:t>
    </dgm:pt>
    <dgm:pt modelId="{AA50A752-C48E-4220-9351-638BF3AB96D5}" type="sibTrans" cxnId="{BFAD0941-D235-4CD2-A657-DB40D56A149D}">
      <dgm:prSet/>
      <dgm:spPr/>
      <dgm:t>
        <a:bodyPr/>
        <a:lstStyle/>
        <a:p>
          <a:endParaRPr lang="tr-TR" sz="3600" b="1">
            <a:latin typeface="Book Antiqua" pitchFamily="18" charset="0"/>
          </a:endParaRPr>
        </a:p>
      </dgm:t>
    </dgm:pt>
    <dgm:pt modelId="{2006E283-3DC9-47CE-9197-8E7F08E2B625}">
      <dgm:prSet phldrT="[Text]" custT="1"/>
      <dgm:spPr/>
      <dgm:t>
        <a:bodyPr/>
        <a:lstStyle/>
        <a:p>
          <a:r>
            <a:rPr lang="tr-TR" sz="1400" b="1" dirty="0" smtClean="0">
              <a:latin typeface="Book Antiqua" pitchFamily="18" charset="0"/>
            </a:rPr>
            <a:t>Alanyazın Taraması</a:t>
          </a:r>
          <a:endParaRPr lang="tr-TR" sz="1400" b="1" dirty="0">
            <a:latin typeface="Book Antiqua" pitchFamily="18" charset="0"/>
          </a:endParaRPr>
        </a:p>
      </dgm:t>
    </dgm:pt>
    <dgm:pt modelId="{35152404-31EA-4E9A-A5FF-D123EA183475}" type="parTrans" cxnId="{284B1C71-A704-4C34-AF15-9D4FD6E7412F}">
      <dgm:prSet/>
      <dgm:spPr/>
      <dgm:t>
        <a:bodyPr/>
        <a:lstStyle/>
        <a:p>
          <a:endParaRPr lang="tr-TR" sz="3600" b="1">
            <a:latin typeface="Book Antiqua" pitchFamily="18" charset="0"/>
          </a:endParaRPr>
        </a:p>
      </dgm:t>
    </dgm:pt>
    <dgm:pt modelId="{3ABA8C27-1406-4429-8010-807CEA612FF1}" type="sibTrans" cxnId="{284B1C71-A704-4C34-AF15-9D4FD6E7412F}">
      <dgm:prSet/>
      <dgm:spPr/>
      <dgm:t>
        <a:bodyPr/>
        <a:lstStyle/>
        <a:p>
          <a:endParaRPr lang="tr-TR" sz="3600" b="1">
            <a:latin typeface="Book Antiqua" pitchFamily="18" charset="0"/>
          </a:endParaRPr>
        </a:p>
      </dgm:t>
    </dgm:pt>
    <dgm:pt modelId="{E0C0D3A4-5CF9-4576-97CD-102C74B62D46}" type="pres">
      <dgm:prSet presAssocID="{E8F758C1-92DF-4801-9C98-D38AD26095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6D18BD5-D24B-4D53-A872-CB065CC97B0D}" type="pres">
      <dgm:prSet presAssocID="{73AF2B6C-5963-427F-A097-F027699DF4C0}" presName="dummy" presStyleCnt="0"/>
      <dgm:spPr/>
    </dgm:pt>
    <dgm:pt modelId="{DF82A23C-67B6-441F-96F9-DDBB927CB5E6}" type="pres">
      <dgm:prSet presAssocID="{73AF2B6C-5963-427F-A097-F027699DF4C0}" presName="node" presStyleLbl="revTx" presStyleIdx="0" presStyleCnt="7" custScaleX="155671" custRadScaleRad="99013" custRadScaleInc="-70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461A5BA-2EEF-481C-9BE5-513772045F70}" type="pres">
      <dgm:prSet presAssocID="{602F42B2-5966-4BDD-8326-2BB26940E045}" presName="sibTrans" presStyleLbl="node1" presStyleIdx="0" presStyleCnt="7"/>
      <dgm:spPr/>
      <dgm:t>
        <a:bodyPr/>
        <a:lstStyle/>
        <a:p>
          <a:endParaRPr lang="tr-TR"/>
        </a:p>
      </dgm:t>
    </dgm:pt>
    <dgm:pt modelId="{5FF11816-52DC-4473-A317-D4C0B736AAD7}" type="pres">
      <dgm:prSet presAssocID="{FFADF03C-E538-4FAD-AF9C-669B5F128248}" presName="dummy" presStyleCnt="0"/>
      <dgm:spPr/>
    </dgm:pt>
    <dgm:pt modelId="{DAB52E7C-5568-46F6-B47B-4F457ADF6299}" type="pres">
      <dgm:prSet presAssocID="{FFADF03C-E538-4FAD-AF9C-669B5F128248}" presName="node" presStyleLbl="revTx" presStyleIdx="1" presStyleCnt="7" custScaleX="2031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96E8B3-EE76-45E2-A53B-1B5C8FE6BFF0}" type="pres">
      <dgm:prSet presAssocID="{B473BFFB-79A9-4290-86FD-5A5875A163CC}" presName="sibTrans" presStyleLbl="node1" presStyleIdx="1" presStyleCnt="7"/>
      <dgm:spPr/>
      <dgm:t>
        <a:bodyPr/>
        <a:lstStyle/>
        <a:p>
          <a:endParaRPr lang="tr-TR"/>
        </a:p>
      </dgm:t>
    </dgm:pt>
    <dgm:pt modelId="{B908E9FB-2614-4C48-91D7-0148B82E1607}" type="pres">
      <dgm:prSet presAssocID="{773A801E-2BBC-481D-8157-0AF868AFAC5D}" presName="dummy" presStyleCnt="0"/>
      <dgm:spPr/>
    </dgm:pt>
    <dgm:pt modelId="{539FCDDE-A589-404C-B95D-4E4D872B8821}" type="pres">
      <dgm:prSet presAssocID="{773A801E-2BBC-481D-8157-0AF868AFAC5D}" presName="node" presStyleLbl="revTx" presStyleIdx="2" presStyleCnt="7" custScaleX="15907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29789A-42BC-46B0-99D2-1B3FB231611B}" type="pres">
      <dgm:prSet presAssocID="{5BBFC199-4FE8-424D-9C35-AC0E56B0F006}" presName="sibTrans" presStyleLbl="node1" presStyleIdx="2" presStyleCnt="7"/>
      <dgm:spPr/>
      <dgm:t>
        <a:bodyPr/>
        <a:lstStyle/>
        <a:p>
          <a:endParaRPr lang="tr-TR"/>
        </a:p>
      </dgm:t>
    </dgm:pt>
    <dgm:pt modelId="{7D188997-298C-44A4-8E38-420538739AF1}" type="pres">
      <dgm:prSet presAssocID="{830C38BE-73A4-4FEB-9F38-727E28BB633D}" presName="dummy" presStyleCnt="0"/>
      <dgm:spPr/>
    </dgm:pt>
    <dgm:pt modelId="{D59C74C0-8AE4-4B83-B255-672618B3C474}" type="pres">
      <dgm:prSet presAssocID="{830C38BE-73A4-4FEB-9F38-727E28BB633D}" presName="node" presStyleLbl="revTx" presStyleIdx="3" presStyleCnt="7" custScaleX="114128" custRadScaleRad="99998" custRadScaleInc="-1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8A3AA6-3B51-4EEF-8931-DDF320AA7C73}" type="pres">
      <dgm:prSet presAssocID="{FA457397-73DD-43A3-A63F-4FE02C36AC5A}" presName="sibTrans" presStyleLbl="node1" presStyleIdx="3" presStyleCnt="7"/>
      <dgm:spPr/>
      <dgm:t>
        <a:bodyPr/>
        <a:lstStyle/>
        <a:p>
          <a:endParaRPr lang="tr-TR"/>
        </a:p>
      </dgm:t>
    </dgm:pt>
    <dgm:pt modelId="{9E6464F3-ED88-4504-868B-EF7BAB26398C}" type="pres">
      <dgm:prSet presAssocID="{3BA202BE-92CE-4BE1-B222-4AC555B08DA5}" presName="dummy" presStyleCnt="0"/>
      <dgm:spPr/>
    </dgm:pt>
    <dgm:pt modelId="{9FAAA268-FD35-4209-9E69-59A148167E10}" type="pres">
      <dgm:prSet presAssocID="{3BA202BE-92CE-4BE1-B222-4AC555B08DA5}" presName="node" presStyleLbl="revTx" presStyleIdx="4" presStyleCnt="7" custScaleX="15504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0F5523-2663-4B4D-8BB2-3A2DB9A5C66B}" type="pres">
      <dgm:prSet presAssocID="{8B8E6D2A-211E-4978-8AF2-49BFF0057FA3}" presName="sibTrans" presStyleLbl="node1" presStyleIdx="4" presStyleCnt="7"/>
      <dgm:spPr/>
      <dgm:t>
        <a:bodyPr/>
        <a:lstStyle/>
        <a:p>
          <a:endParaRPr lang="tr-TR"/>
        </a:p>
      </dgm:t>
    </dgm:pt>
    <dgm:pt modelId="{50FC297A-D59D-4D1E-AA0D-A71DE7A4E20C}" type="pres">
      <dgm:prSet presAssocID="{0AC4FE7A-1D0F-417B-89AC-ADCCFC5C0CAE}" presName="dummy" presStyleCnt="0"/>
      <dgm:spPr/>
    </dgm:pt>
    <dgm:pt modelId="{EC349DE7-99DF-4D81-9715-2FB15141A442}" type="pres">
      <dgm:prSet presAssocID="{0AC4FE7A-1D0F-417B-89AC-ADCCFC5C0CAE}" presName="node" presStyleLbl="revTx" presStyleIdx="5" presStyleCnt="7" custScaleX="1700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C942CE-3135-4180-97D0-AEAF52D7ADF8}" type="pres">
      <dgm:prSet presAssocID="{AA50A752-C48E-4220-9351-638BF3AB96D5}" presName="sibTrans" presStyleLbl="node1" presStyleIdx="5" presStyleCnt="7"/>
      <dgm:spPr/>
      <dgm:t>
        <a:bodyPr/>
        <a:lstStyle/>
        <a:p>
          <a:endParaRPr lang="tr-TR"/>
        </a:p>
      </dgm:t>
    </dgm:pt>
    <dgm:pt modelId="{27A1A760-18A1-4744-A594-2AE599658108}" type="pres">
      <dgm:prSet presAssocID="{2006E283-3DC9-47CE-9197-8E7F08E2B625}" presName="dummy" presStyleCnt="0"/>
      <dgm:spPr/>
    </dgm:pt>
    <dgm:pt modelId="{8F3A71F0-BCFE-4862-971B-4E70C679CF67}" type="pres">
      <dgm:prSet presAssocID="{2006E283-3DC9-47CE-9197-8E7F08E2B625}" presName="node" presStyleLbl="revTx" presStyleIdx="6" presStyleCnt="7" custRadScaleRad="102143" custRadScaleInc="-1395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486698-4334-4223-B52B-A1709C027F46}" type="pres">
      <dgm:prSet presAssocID="{3ABA8C27-1406-4429-8010-807CEA612FF1}" presName="sibTrans" presStyleLbl="node1" presStyleIdx="6" presStyleCnt="7"/>
      <dgm:spPr/>
      <dgm:t>
        <a:bodyPr/>
        <a:lstStyle/>
        <a:p>
          <a:endParaRPr lang="tr-TR"/>
        </a:p>
      </dgm:t>
    </dgm:pt>
  </dgm:ptLst>
  <dgm:cxnLst>
    <dgm:cxn modelId="{F5FA00A3-3FA3-44B1-8210-80BBE43FB68B}" srcId="{E8F758C1-92DF-4801-9C98-D38AD260957D}" destId="{FFADF03C-E538-4FAD-AF9C-669B5F128248}" srcOrd="1" destOrd="0" parTransId="{7024666C-7FA3-4E0C-A893-93D020020FB3}" sibTransId="{B473BFFB-79A9-4290-86FD-5A5875A163CC}"/>
    <dgm:cxn modelId="{27BA2D03-851A-4EA0-9F6C-B76FA39F85D9}" srcId="{E8F758C1-92DF-4801-9C98-D38AD260957D}" destId="{830C38BE-73A4-4FEB-9F38-727E28BB633D}" srcOrd="3" destOrd="0" parTransId="{7E437F7A-2423-4315-AADD-9DB5FB4FFD49}" sibTransId="{FA457397-73DD-43A3-A63F-4FE02C36AC5A}"/>
    <dgm:cxn modelId="{B371E70C-9C5B-4DB4-AB5A-87A5643EC07D}" type="presOf" srcId="{2006E283-3DC9-47CE-9197-8E7F08E2B625}" destId="{8F3A71F0-BCFE-4862-971B-4E70C679CF67}" srcOrd="0" destOrd="0" presId="urn:microsoft.com/office/officeart/2005/8/layout/cycle1"/>
    <dgm:cxn modelId="{0742C62F-0CA9-436F-BE4C-2AFC597D2BC7}" type="presOf" srcId="{73AF2B6C-5963-427F-A097-F027699DF4C0}" destId="{DF82A23C-67B6-441F-96F9-DDBB927CB5E6}" srcOrd="0" destOrd="0" presId="urn:microsoft.com/office/officeart/2005/8/layout/cycle1"/>
    <dgm:cxn modelId="{AD2B63D8-D0A8-4519-8788-501BB44641FA}" type="presOf" srcId="{FFADF03C-E538-4FAD-AF9C-669B5F128248}" destId="{DAB52E7C-5568-46F6-B47B-4F457ADF6299}" srcOrd="0" destOrd="0" presId="urn:microsoft.com/office/officeart/2005/8/layout/cycle1"/>
    <dgm:cxn modelId="{E834A5BB-D912-4681-968A-AD458C553B5F}" type="presOf" srcId="{5BBFC199-4FE8-424D-9C35-AC0E56B0F006}" destId="{7829789A-42BC-46B0-99D2-1B3FB231611B}" srcOrd="0" destOrd="0" presId="urn:microsoft.com/office/officeart/2005/8/layout/cycle1"/>
    <dgm:cxn modelId="{10D18112-7E57-4338-8807-AFC23025E13E}" type="presOf" srcId="{773A801E-2BBC-481D-8157-0AF868AFAC5D}" destId="{539FCDDE-A589-404C-B95D-4E4D872B8821}" srcOrd="0" destOrd="0" presId="urn:microsoft.com/office/officeart/2005/8/layout/cycle1"/>
    <dgm:cxn modelId="{A7112345-C617-4E70-A179-D5F430D76E8E}" type="presOf" srcId="{8B8E6D2A-211E-4978-8AF2-49BFF0057FA3}" destId="{9B0F5523-2663-4B4D-8BB2-3A2DB9A5C66B}" srcOrd="0" destOrd="0" presId="urn:microsoft.com/office/officeart/2005/8/layout/cycle1"/>
    <dgm:cxn modelId="{573E37A5-8960-4CCD-9276-4830541F5A71}" srcId="{E8F758C1-92DF-4801-9C98-D38AD260957D}" destId="{3BA202BE-92CE-4BE1-B222-4AC555B08DA5}" srcOrd="4" destOrd="0" parTransId="{E81DA7B6-6239-4022-91F2-6D40A52FB27E}" sibTransId="{8B8E6D2A-211E-4978-8AF2-49BFF0057FA3}"/>
    <dgm:cxn modelId="{669004FA-9C75-45FB-952A-491C8B226192}" type="presOf" srcId="{E8F758C1-92DF-4801-9C98-D38AD260957D}" destId="{E0C0D3A4-5CF9-4576-97CD-102C74B62D46}" srcOrd="0" destOrd="0" presId="urn:microsoft.com/office/officeart/2005/8/layout/cycle1"/>
    <dgm:cxn modelId="{B79D4B81-632B-4490-BB56-93BD7A20CD5F}" type="presOf" srcId="{AA50A752-C48E-4220-9351-638BF3AB96D5}" destId="{9EC942CE-3135-4180-97D0-AEAF52D7ADF8}" srcOrd="0" destOrd="0" presId="urn:microsoft.com/office/officeart/2005/8/layout/cycle1"/>
    <dgm:cxn modelId="{87A78D74-947D-4105-A2F3-9C608B4B0DB4}" srcId="{E8F758C1-92DF-4801-9C98-D38AD260957D}" destId="{73AF2B6C-5963-427F-A097-F027699DF4C0}" srcOrd="0" destOrd="0" parTransId="{C82E8E3F-6261-4F9B-8C7C-867633D2695E}" sibTransId="{602F42B2-5966-4BDD-8326-2BB26940E045}"/>
    <dgm:cxn modelId="{60F31162-F3C9-4031-89CE-C2C0D435DB11}" type="presOf" srcId="{FA457397-73DD-43A3-A63F-4FE02C36AC5A}" destId="{128A3AA6-3B51-4EEF-8931-DDF320AA7C73}" srcOrd="0" destOrd="0" presId="urn:microsoft.com/office/officeart/2005/8/layout/cycle1"/>
    <dgm:cxn modelId="{284B1C71-A704-4C34-AF15-9D4FD6E7412F}" srcId="{E8F758C1-92DF-4801-9C98-D38AD260957D}" destId="{2006E283-3DC9-47CE-9197-8E7F08E2B625}" srcOrd="6" destOrd="0" parTransId="{35152404-31EA-4E9A-A5FF-D123EA183475}" sibTransId="{3ABA8C27-1406-4429-8010-807CEA612FF1}"/>
    <dgm:cxn modelId="{CEB4FCCF-C322-4657-A439-34826F352E96}" type="presOf" srcId="{3ABA8C27-1406-4429-8010-807CEA612FF1}" destId="{8D486698-4334-4223-B52B-A1709C027F46}" srcOrd="0" destOrd="0" presId="urn:microsoft.com/office/officeart/2005/8/layout/cycle1"/>
    <dgm:cxn modelId="{B27D7855-DFF5-4616-8BCF-FB46FFFCC18C}" type="presOf" srcId="{B473BFFB-79A9-4290-86FD-5A5875A163CC}" destId="{A896E8B3-EE76-45E2-A53B-1B5C8FE6BFF0}" srcOrd="0" destOrd="0" presId="urn:microsoft.com/office/officeart/2005/8/layout/cycle1"/>
    <dgm:cxn modelId="{3A334C49-D9DE-4579-8800-2435E49D7305}" srcId="{E8F758C1-92DF-4801-9C98-D38AD260957D}" destId="{773A801E-2BBC-481D-8157-0AF868AFAC5D}" srcOrd="2" destOrd="0" parTransId="{C9404425-3745-43B3-8FC2-99B2C36C4B51}" sibTransId="{5BBFC199-4FE8-424D-9C35-AC0E56B0F006}"/>
    <dgm:cxn modelId="{941E49E8-A016-4D46-B560-CF021D1F90A7}" type="presOf" srcId="{830C38BE-73A4-4FEB-9F38-727E28BB633D}" destId="{D59C74C0-8AE4-4B83-B255-672618B3C474}" srcOrd="0" destOrd="0" presId="urn:microsoft.com/office/officeart/2005/8/layout/cycle1"/>
    <dgm:cxn modelId="{BFAD0941-D235-4CD2-A657-DB40D56A149D}" srcId="{E8F758C1-92DF-4801-9C98-D38AD260957D}" destId="{0AC4FE7A-1D0F-417B-89AC-ADCCFC5C0CAE}" srcOrd="5" destOrd="0" parTransId="{A119EB1F-144A-42A1-A206-BE86D61CC594}" sibTransId="{AA50A752-C48E-4220-9351-638BF3AB96D5}"/>
    <dgm:cxn modelId="{E80680AF-ABA7-4A13-B823-67589A8568CC}" type="presOf" srcId="{602F42B2-5966-4BDD-8326-2BB26940E045}" destId="{7461A5BA-2EEF-481C-9BE5-513772045F70}" srcOrd="0" destOrd="0" presId="urn:microsoft.com/office/officeart/2005/8/layout/cycle1"/>
    <dgm:cxn modelId="{4C37EEE6-1422-4BF8-8B6D-A46FD1FE36E0}" type="presOf" srcId="{0AC4FE7A-1D0F-417B-89AC-ADCCFC5C0CAE}" destId="{EC349DE7-99DF-4D81-9715-2FB15141A442}" srcOrd="0" destOrd="0" presId="urn:microsoft.com/office/officeart/2005/8/layout/cycle1"/>
    <dgm:cxn modelId="{7B4EEFEB-5E54-4A53-995B-910BE8856EBD}" type="presOf" srcId="{3BA202BE-92CE-4BE1-B222-4AC555B08DA5}" destId="{9FAAA268-FD35-4209-9E69-59A148167E10}" srcOrd="0" destOrd="0" presId="urn:microsoft.com/office/officeart/2005/8/layout/cycle1"/>
    <dgm:cxn modelId="{E5BA45AC-E83D-498C-A22B-8B2D1FC89DDC}" type="presParOf" srcId="{E0C0D3A4-5CF9-4576-97CD-102C74B62D46}" destId="{66D18BD5-D24B-4D53-A872-CB065CC97B0D}" srcOrd="0" destOrd="0" presId="urn:microsoft.com/office/officeart/2005/8/layout/cycle1"/>
    <dgm:cxn modelId="{75D60C01-3926-4818-BDFA-57A8B5534858}" type="presParOf" srcId="{E0C0D3A4-5CF9-4576-97CD-102C74B62D46}" destId="{DF82A23C-67B6-441F-96F9-DDBB927CB5E6}" srcOrd="1" destOrd="0" presId="urn:microsoft.com/office/officeart/2005/8/layout/cycle1"/>
    <dgm:cxn modelId="{01C5F9D2-CE12-47FC-9645-7A1EFC4F911B}" type="presParOf" srcId="{E0C0D3A4-5CF9-4576-97CD-102C74B62D46}" destId="{7461A5BA-2EEF-481C-9BE5-513772045F70}" srcOrd="2" destOrd="0" presId="urn:microsoft.com/office/officeart/2005/8/layout/cycle1"/>
    <dgm:cxn modelId="{8FB3B7AA-CC62-44EA-B4C1-9215C3BF9CBF}" type="presParOf" srcId="{E0C0D3A4-5CF9-4576-97CD-102C74B62D46}" destId="{5FF11816-52DC-4473-A317-D4C0B736AAD7}" srcOrd="3" destOrd="0" presId="urn:microsoft.com/office/officeart/2005/8/layout/cycle1"/>
    <dgm:cxn modelId="{68022175-3AEB-41E9-AC37-1BCEAA4D2034}" type="presParOf" srcId="{E0C0D3A4-5CF9-4576-97CD-102C74B62D46}" destId="{DAB52E7C-5568-46F6-B47B-4F457ADF6299}" srcOrd="4" destOrd="0" presId="urn:microsoft.com/office/officeart/2005/8/layout/cycle1"/>
    <dgm:cxn modelId="{A36A50B2-97D3-4549-9EA5-BD794FDC05E1}" type="presParOf" srcId="{E0C0D3A4-5CF9-4576-97CD-102C74B62D46}" destId="{A896E8B3-EE76-45E2-A53B-1B5C8FE6BFF0}" srcOrd="5" destOrd="0" presId="urn:microsoft.com/office/officeart/2005/8/layout/cycle1"/>
    <dgm:cxn modelId="{A0D6A0A1-1F70-421E-93DC-EE2FD73E46CC}" type="presParOf" srcId="{E0C0D3A4-5CF9-4576-97CD-102C74B62D46}" destId="{B908E9FB-2614-4C48-91D7-0148B82E1607}" srcOrd="6" destOrd="0" presId="urn:microsoft.com/office/officeart/2005/8/layout/cycle1"/>
    <dgm:cxn modelId="{0ABA5EFD-10E2-468F-AF61-DF9E98EAD6ED}" type="presParOf" srcId="{E0C0D3A4-5CF9-4576-97CD-102C74B62D46}" destId="{539FCDDE-A589-404C-B95D-4E4D872B8821}" srcOrd="7" destOrd="0" presId="urn:microsoft.com/office/officeart/2005/8/layout/cycle1"/>
    <dgm:cxn modelId="{8BDAEB89-EA99-4CF1-AC47-77E07BF09578}" type="presParOf" srcId="{E0C0D3A4-5CF9-4576-97CD-102C74B62D46}" destId="{7829789A-42BC-46B0-99D2-1B3FB231611B}" srcOrd="8" destOrd="0" presId="urn:microsoft.com/office/officeart/2005/8/layout/cycle1"/>
    <dgm:cxn modelId="{978A8B63-3244-4823-8516-DAB1F97A6B1C}" type="presParOf" srcId="{E0C0D3A4-5CF9-4576-97CD-102C74B62D46}" destId="{7D188997-298C-44A4-8E38-420538739AF1}" srcOrd="9" destOrd="0" presId="urn:microsoft.com/office/officeart/2005/8/layout/cycle1"/>
    <dgm:cxn modelId="{4100E433-E703-42EF-91FA-6A4378251BB2}" type="presParOf" srcId="{E0C0D3A4-5CF9-4576-97CD-102C74B62D46}" destId="{D59C74C0-8AE4-4B83-B255-672618B3C474}" srcOrd="10" destOrd="0" presId="urn:microsoft.com/office/officeart/2005/8/layout/cycle1"/>
    <dgm:cxn modelId="{44ED85D1-0C5C-4423-A994-687608303FE1}" type="presParOf" srcId="{E0C0D3A4-5CF9-4576-97CD-102C74B62D46}" destId="{128A3AA6-3B51-4EEF-8931-DDF320AA7C73}" srcOrd="11" destOrd="0" presId="urn:microsoft.com/office/officeart/2005/8/layout/cycle1"/>
    <dgm:cxn modelId="{99001FE6-5603-4C3E-AC9E-4ECC3785371D}" type="presParOf" srcId="{E0C0D3A4-5CF9-4576-97CD-102C74B62D46}" destId="{9E6464F3-ED88-4504-868B-EF7BAB26398C}" srcOrd="12" destOrd="0" presId="urn:microsoft.com/office/officeart/2005/8/layout/cycle1"/>
    <dgm:cxn modelId="{3B69EC83-700B-4152-9A6D-34A335783AC5}" type="presParOf" srcId="{E0C0D3A4-5CF9-4576-97CD-102C74B62D46}" destId="{9FAAA268-FD35-4209-9E69-59A148167E10}" srcOrd="13" destOrd="0" presId="urn:microsoft.com/office/officeart/2005/8/layout/cycle1"/>
    <dgm:cxn modelId="{854A0551-FF67-4B8D-9214-73A8719550EF}" type="presParOf" srcId="{E0C0D3A4-5CF9-4576-97CD-102C74B62D46}" destId="{9B0F5523-2663-4B4D-8BB2-3A2DB9A5C66B}" srcOrd="14" destOrd="0" presId="urn:microsoft.com/office/officeart/2005/8/layout/cycle1"/>
    <dgm:cxn modelId="{CFE431EE-59BA-45BC-BE9E-CE7FB7844F49}" type="presParOf" srcId="{E0C0D3A4-5CF9-4576-97CD-102C74B62D46}" destId="{50FC297A-D59D-4D1E-AA0D-A71DE7A4E20C}" srcOrd="15" destOrd="0" presId="urn:microsoft.com/office/officeart/2005/8/layout/cycle1"/>
    <dgm:cxn modelId="{43B5EB76-6745-4316-89AA-87D212C169F5}" type="presParOf" srcId="{E0C0D3A4-5CF9-4576-97CD-102C74B62D46}" destId="{EC349DE7-99DF-4D81-9715-2FB15141A442}" srcOrd="16" destOrd="0" presId="urn:microsoft.com/office/officeart/2005/8/layout/cycle1"/>
    <dgm:cxn modelId="{8BCFE824-E459-4D04-8CBD-8EB52E7A6DEA}" type="presParOf" srcId="{E0C0D3A4-5CF9-4576-97CD-102C74B62D46}" destId="{9EC942CE-3135-4180-97D0-AEAF52D7ADF8}" srcOrd="17" destOrd="0" presId="urn:microsoft.com/office/officeart/2005/8/layout/cycle1"/>
    <dgm:cxn modelId="{39A28D86-5F99-4FC7-8DBD-1DA8159ECCBB}" type="presParOf" srcId="{E0C0D3A4-5CF9-4576-97CD-102C74B62D46}" destId="{27A1A760-18A1-4744-A594-2AE599658108}" srcOrd="18" destOrd="0" presId="urn:microsoft.com/office/officeart/2005/8/layout/cycle1"/>
    <dgm:cxn modelId="{F4197441-CBBD-4DEA-9224-8AB7FE83C475}" type="presParOf" srcId="{E0C0D3A4-5CF9-4576-97CD-102C74B62D46}" destId="{8F3A71F0-BCFE-4862-971B-4E70C679CF67}" srcOrd="19" destOrd="0" presId="urn:microsoft.com/office/officeart/2005/8/layout/cycle1"/>
    <dgm:cxn modelId="{43766CCD-0A56-4696-A85C-191F4324033C}" type="presParOf" srcId="{E0C0D3A4-5CF9-4576-97CD-102C74B62D46}" destId="{8D486698-4334-4223-B52B-A1709C027F46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3C18D2-862B-4AA9-879C-C723B0AF827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7794C78-1262-41F7-BB4B-48EB7058CAA1}">
      <dgm:prSet phldrT="[Metin]"/>
      <dgm:spPr/>
      <dgm:t>
        <a:bodyPr/>
        <a:lstStyle/>
        <a:p>
          <a:r>
            <a:rPr lang="tr-TR" dirty="0" smtClean="0"/>
            <a:t>NEDEN</a:t>
          </a:r>
          <a:endParaRPr lang="tr-TR" dirty="0"/>
        </a:p>
      </dgm:t>
    </dgm:pt>
    <dgm:pt modelId="{A15D703B-0E0A-48BC-A417-0281EE64BE84}" type="parTrans" cxnId="{5F61AA00-D7ED-4DC3-9A97-FDED64E74093}">
      <dgm:prSet/>
      <dgm:spPr/>
      <dgm:t>
        <a:bodyPr/>
        <a:lstStyle/>
        <a:p>
          <a:endParaRPr lang="tr-TR"/>
        </a:p>
      </dgm:t>
    </dgm:pt>
    <dgm:pt modelId="{60055C15-6C74-479A-83C1-FC6C172F0762}" type="sibTrans" cxnId="{5F61AA00-D7ED-4DC3-9A97-FDED64E74093}">
      <dgm:prSet/>
      <dgm:spPr/>
      <dgm:t>
        <a:bodyPr/>
        <a:lstStyle/>
        <a:p>
          <a:endParaRPr lang="tr-TR"/>
        </a:p>
      </dgm:t>
    </dgm:pt>
    <dgm:pt modelId="{3A9A2B35-A434-428D-8C13-BE16EE81B236}">
      <dgm:prSet phldrT="[Metin]"/>
      <dgm:spPr/>
      <dgm:t>
        <a:bodyPr/>
        <a:lstStyle/>
        <a:p>
          <a:r>
            <a:rPr lang="tr-TR" dirty="0" smtClean="0"/>
            <a:t>Konuya ilişkin kavramları bilinir kılmak için (temel kavramlar, terminoloji…)</a:t>
          </a:r>
        </a:p>
        <a:p>
          <a:endParaRPr lang="tr-TR" dirty="0"/>
        </a:p>
      </dgm:t>
    </dgm:pt>
    <dgm:pt modelId="{82A1140F-7CDC-410B-967E-27B63C3AB34E}" type="parTrans" cxnId="{485D6682-AAF8-49EF-895D-CBEA1862A0F2}">
      <dgm:prSet/>
      <dgm:spPr/>
      <dgm:t>
        <a:bodyPr/>
        <a:lstStyle/>
        <a:p>
          <a:endParaRPr lang="tr-TR"/>
        </a:p>
      </dgm:t>
    </dgm:pt>
    <dgm:pt modelId="{7EB7B79F-1214-4F7A-A2B8-4637FDE7F9D1}" type="sibTrans" cxnId="{485D6682-AAF8-49EF-895D-CBEA1862A0F2}">
      <dgm:prSet/>
      <dgm:spPr/>
      <dgm:t>
        <a:bodyPr/>
        <a:lstStyle/>
        <a:p>
          <a:endParaRPr lang="tr-TR"/>
        </a:p>
      </dgm:t>
    </dgm:pt>
    <dgm:pt modelId="{FC668006-61EA-4183-8DF7-7E04FDA6B1A7}">
      <dgm:prSet phldrT="[Metin]"/>
      <dgm:spPr/>
      <dgm:t>
        <a:bodyPr/>
        <a:lstStyle/>
        <a:p>
          <a:r>
            <a:rPr lang="tr-TR" dirty="0" smtClean="0"/>
            <a:t>Düşünceleri zenginleştirmek ve desteklemek için</a:t>
          </a:r>
          <a:endParaRPr lang="tr-TR" dirty="0"/>
        </a:p>
      </dgm:t>
    </dgm:pt>
    <dgm:pt modelId="{D1731BD7-BF6B-43DA-8DB3-42C35A467A2C}" type="parTrans" cxnId="{EF97BE6C-B750-46B3-B1AA-15ABF1568A0E}">
      <dgm:prSet/>
      <dgm:spPr/>
      <dgm:t>
        <a:bodyPr/>
        <a:lstStyle/>
        <a:p>
          <a:endParaRPr lang="tr-TR"/>
        </a:p>
      </dgm:t>
    </dgm:pt>
    <dgm:pt modelId="{2FAFAB01-0917-4F88-9805-FEB21C8DAB9D}" type="sibTrans" cxnId="{EF97BE6C-B750-46B3-B1AA-15ABF1568A0E}">
      <dgm:prSet/>
      <dgm:spPr/>
      <dgm:t>
        <a:bodyPr/>
        <a:lstStyle/>
        <a:p>
          <a:endParaRPr lang="tr-TR"/>
        </a:p>
      </dgm:t>
    </dgm:pt>
    <dgm:pt modelId="{ABDEC4AF-CC0D-4AEB-A001-9F8DD2367ACC}">
      <dgm:prSet phldrT="[Metin]"/>
      <dgm:spPr/>
      <dgm:t>
        <a:bodyPr/>
        <a:lstStyle/>
        <a:p>
          <a:r>
            <a:rPr lang="tr-TR" dirty="0" err="1" smtClean="0"/>
            <a:t>Alanyazındaki</a:t>
          </a:r>
          <a:r>
            <a:rPr lang="tr-TR" dirty="0" smtClean="0"/>
            <a:t> boşluklara ilişkin  bilgi sahibi olmak için </a:t>
          </a:r>
          <a:endParaRPr lang="tr-TR" dirty="0"/>
        </a:p>
      </dgm:t>
    </dgm:pt>
    <dgm:pt modelId="{0018811B-4B99-4BB7-B396-89345521D834}" type="parTrans" cxnId="{3B65577D-9AC0-4F20-A367-95DC5EB67501}">
      <dgm:prSet/>
      <dgm:spPr/>
      <dgm:t>
        <a:bodyPr/>
        <a:lstStyle/>
        <a:p>
          <a:endParaRPr lang="tr-TR"/>
        </a:p>
      </dgm:t>
    </dgm:pt>
    <dgm:pt modelId="{7F2D4B7B-EB75-4740-BC0B-C66FDBF25CFC}" type="sibTrans" cxnId="{3B65577D-9AC0-4F20-A367-95DC5EB67501}">
      <dgm:prSet/>
      <dgm:spPr/>
      <dgm:t>
        <a:bodyPr/>
        <a:lstStyle/>
        <a:p>
          <a:endParaRPr lang="tr-TR"/>
        </a:p>
      </dgm:t>
    </dgm:pt>
    <dgm:pt modelId="{7B2EE2B9-F1DE-470A-90E7-F135E14FA0FD}">
      <dgm:prSet phldrT="[Metin]"/>
      <dgm:spPr/>
      <dgm:t>
        <a:bodyPr/>
        <a:lstStyle/>
        <a:p>
          <a:r>
            <a:rPr lang="tr-TR" dirty="0" smtClean="0"/>
            <a:t>Bilgide ve anlamada tutarsızlıkların ve yetersizliklerin farkında olmak için</a:t>
          </a:r>
          <a:endParaRPr lang="tr-TR" dirty="0"/>
        </a:p>
      </dgm:t>
    </dgm:pt>
    <dgm:pt modelId="{79DCFC09-614C-4696-A742-AFD4563334B4}" type="parTrans" cxnId="{BACAD2C8-9BFD-447C-B47A-498F112E9938}">
      <dgm:prSet/>
      <dgm:spPr/>
      <dgm:t>
        <a:bodyPr/>
        <a:lstStyle/>
        <a:p>
          <a:endParaRPr lang="tr-TR"/>
        </a:p>
      </dgm:t>
    </dgm:pt>
    <dgm:pt modelId="{EBA75861-B6D5-41D4-921E-6501DA5960BC}" type="sibTrans" cxnId="{BACAD2C8-9BFD-447C-B47A-498F112E9938}">
      <dgm:prSet/>
      <dgm:spPr/>
      <dgm:t>
        <a:bodyPr/>
        <a:lstStyle/>
        <a:p>
          <a:endParaRPr lang="tr-TR"/>
        </a:p>
      </dgm:t>
    </dgm:pt>
    <dgm:pt modelId="{1C9B3C83-B6E1-4105-BCD1-38FE7AF1CCA6}">
      <dgm:prSet phldrT="[Metin]"/>
      <dgm:spPr/>
      <dgm:t>
        <a:bodyPr/>
        <a:lstStyle/>
        <a:p>
          <a:r>
            <a:rPr lang="tr-TR" dirty="0" smtClean="0"/>
            <a:t>Konu, gerçekler, düşünceler ve kuramlara ilişkin kavrayışa ulaşmak için</a:t>
          </a:r>
          <a:endParaRPr lang="tr-TR" dirty="0"/>
        </a:p>
      </dgm:t>
    </dgm:pt>
    <dgm:pt modelId="{CEEE0C4B-ABCF-4D37-8810-29ADC5F4B13A}" type="parTrans" cxnId="{D53F265C-41DB-4BB1-8F9B-909E9A069EA5}">
      <dgm:prSet/>
      <dgm:spPr/>
      <dgm:t>
        <a:bodyPr/>
        <a:lstStyle/>
        <a:p>
          <a:endParaRPr lang="tr-TR"/>
        </a:p>
      </dgm:t>
    </dgm:pt>
    <dgm:pt modelId="{61828149-F8B6-4EE6-9999-A06224C3892E}" type="sibTrans" cxnId="{D53F265C-41DB-4BB1-8F9B-909E9A069EA5}">
      <dgm:prSet/>
      <dgm:spPr/>
      <dgm:t>
        <a:bodyPr/>
        <a:lstStyle/>
        <a:p>
          <a:endParaRPr lang="tr-TR"/>
        </a:p>
      </dgm:t>
    </dgm:pt>
    <dgm:pt modelId="{598A7AD8-4590-43B1-AC18-6D4F337AF35D}" type="pres">
      <dgm:prSet presAssocID="{7A3C18D2-862B-4AA9-879C-C723B0AF82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4B08C-D0CC-4C52-81A4-B5BFB66067D7}" type="pres">
      <dgm:prSet presAssocID="{E7794C78-1262-41F7-BB4B-48EB7058CAA1}" presName="centerShape" presStyleLbl="node0" presStyleIdx="0" presStyleCnt="1"/>
      <dgm:spPr/>
      <dgm:t>
        <a:bodyPr/>
        <a:lstStyle/>
        <a:p>
          <a:endParaRPr lang="en-US"/>
        </a:p>
      </dgm:t>
    </dgm:pt>
    <dgm:pt modelId="{057A43FD-DA8D-470A-8F7E-E3B3E1A69D89}" type="pres">
      <dgm:prSet presAssocID="{82A1140F-7CDC-410B-967E-27B63C3AB34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7338979-ED86-4FEC-AEA1-D2822BB971BC}" type="pres">
      <dgm:prSet presAssocID="{82A1140F-7CDC-410B-967E-27B63C3AB34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2306BA0-3BE8-425C-B2C8-856F04E8B7A6}" type="pres">
      <dgm:prSet presAssocID="{3A9A2B35-A434-428D-8C13-BE16EE81B23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7DEA80-BC5E-4281-A219-E4FDEBCFE3C3}" type="pres">
      <dgm:prSet presAssocID="{D1731BD7-BF6B-43DA-8DB3-42C35A467A2C}" presName="parTrans" presStyleLbl="sibTrans2D1" presStyleIdx="1" presStyleCnt="5"/>
      <dgm:spPr/>
      <dgm:t>
        <a:bodyPr/>
        <a:lstStyle/>
        <a:p>
          <a:endParaRPr lang="en-US"/>
        </a:p>
      </dgm:t>
    </dgm:pt>
    <dgm:pt modelId="{59ABC7C9-C2BD-41EE-BD59-F4C5D3E8EBA0}" type="pres">
      <dgm:prSet presAssocID="{D1731BD7-BF6B-43DA-8DB3-42C35A467A2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CC684E7-9A10-4682-BFA0-777ABFA87B39}" type="pres">
      <dgm:prSet presAssocID="{FC668006-61EA-4183-8DF7-7E04FDA6B1A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A1064C-4BC1-4A25-AB42-2FB5D3EC5BF9}" type="pres">
      <dgm:prSet presAssocID="{0018811B-4B99-4BB7-B396-89345521D834}" presName="parTrans" presStyleLbl="sibTrans2D1" presStyleIdx="2" presStyleCnt="5"/>
      <dgm:spPr/>
      <dgm:t>
        <a:bodyPr/>
        <a:lstStyle/>
        <a:p>
          <a:endParaRPr lang="en-US"/>
        </a:p>
      </dgm:t>
    </dgm:pt>
    <dgm:pt modelId="{A9984C29-0ACD-43F9-8D70-0EBA4D08B4E6}" type="pres">
      <dgm:prSet presAssocID="{0018811B-4B99-4BB7-B396-89345521D83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1F6FB7E-F19B-468E-B0B7-AD4CF43FB69B}" type="pres">
      <dgm:prSet presAssocID="{ABDEC4AF-CC0D-4AEB-A001-9F8DD2367AC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68546-7CAB-40DF-92A7-11DC0F50C31F}" type="pres">
      <dgm:prSet presAssocID="{79DCFC09-614C-4696-A742-AFD4563334B4}" presName="parTrans" presStyleLbl="sibTrans2D1" presStyleIdx="3" presStyleCnt="5"/>
      <dgm:spPr/>
      <dgm:t>
        <a:bodyPr/>
        <a:lstStyle/>
        <a:p>
          <a:endParaRPr lang="en-US"/>
        </a:p>
      </dgm:t>
    </dgm:pt>
    <dgm:pt modelId="{F27BAD4F-EDD7-4D46-803C-85A633AB10CA}" type="pres">
      <dgm:prSet presAssocID="{79DCFC09-614C-4696-A742-AFD4563334B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DD18B05-0D58-44AD-B4A4-BEF89C500D28}" type="pres">
      <dgm:prSet presAssocID="{7B2EE2B9-F1DE-470A-90E7-F135E14FA0F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F44F4A-EBBD-4E60-973C-6010587B1AB2}" type="pres">
      <dgm:prSet presAssocID="{CEEE0C4B-ABCF-4D37-8810-29ADC5F4B13A}" presName="parTrans" presStyleLbl="sibTrans2D1" presStyleIdx="4" presStyleCnt="5"/>
      <dgm:spPr/>
      <dgm:t>
        <a:bodyPr/>
        <a:lstStyle/>
        <a:p>
          <a:endParaRPr lang="en-US"/>
        </a:p>
      </dgm:t>
    </dgm:pt>
    <dgm:pt modelId="{23371B65-BCB3-4C66-A0C3-8F79DF7A41C1}" type="pres">
      <dgm:prSet presAssocID="{CEEE0C4B-ABCF-4D37-8810-29ADC5F4B13A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134F8CF2-AC03-478D-9F2C-8D376E34BD24}" type="pres">
      <dgm:prSet presAssocID="{1C9B3C83-B6E1-4105-BCD1-38FE7AF1CCA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9AE168-7457-4B8B-BC1C-1D61309098D5}" type="presOf" srcId="{0018811B-4B99-4BB7-B396-89345521D834}" destId="{54A1064C-4BC1-4A25-AB42-2FB5D3EC5BF9}" srcOrd="0" destOrd="0" presId="urn:microsoft.com/office/officeart/2005/8/layout/radial5"/>
    <dgm:cxn modelId="{BACAD2C8-9BFD-447C-B47A-498F112E9938}" srcId="{E7794C78-1262-41F7-BB4B-48EB7058CAA1}" destId="{7B2EE2B9-F1DE-470A-90E7-F135E14FA0FD}" srcOrd="3" destOrd="0" parTransId="{79DCFC09-614C-4696-A742-AFD4563334B4}" sibTransId="{EBA75861-B6D5-41D4-921E-6501DA5960BC}"/>
    <dgm:cxn modelId="{004DAA27-DD84-4B0F-A017-E8D65376AB4B}" type="presOf" srcId="{82A1140F-7CDC-410B-967E-27B63C3AB34E}" destId="{057A43FD-DA8D-470A-8F7E-E3B3E1A69D89}" srcOrd="0" destOrd="0" presId="urn:microsoft.com/office/officeart/2005/8/layout/radial5"/>
    <dgm:cxn modelId="{6E75B48A-1BED-4162-B6FA-1F92778195AC}" type="presOf" srcId="{7A3C18D2-862B-4AA9-879C-C723B0AF8275}" destId="{598A7AD8-4590-43B1-AC18-6D4F337AF35D}" srcOrd="0" destOrd="0" presId="urn:microsoft.com/office/officeart/2005/8/layout/radial5"/>
    <dgm:cxn modelId="{EF97BE6C-B750-46B3-B1AA-15ABF1568A0E}" srcId="{E7794C78-1262-41F7-BB4B-48EB7058CAA1}" destId="{FC668006-61EA-4183-8DF7-7E04FDA6B1A7}" srcOrd="1" destOrd="0" parTransId="{D1731BD7-BF6B-43DA-8DB3-42C35A467A2C}" sibTransId="{2FAFAB01-0917-4F88-9805-FEB21C8DAB9D}"/>
    <dgm:cxn modelId="{3B65577D-9AC0-4F20-A367-95DC5EB67501}" srcId="{E7794C78-1262-41F7-BB4B-48EB7058CAA1}" destId="{ABDEC4AF-CC0D-4AEB-A001-9F8DD2367ACC}" srcOrd="2" destOrd="0" parTransId="{0018811B-4B99-4BB7-B396-89345521D834}" sibTransId="{7F2D4B7B-EB75-4740-BC0B-C66FDBF25CFC}"/>
    <dgm:cxn modelId="{D5A39B2B-BD54-44FC-8410-E4609A366586}" type="presOf" srcId="{FC668006-61EA-4183-8DF7-7E04FDA6B1A7}" destId="{9CC684E7-9A10-4682-BFA0-777ABFA87B39}" srcOrd="0" destOrd="0" presId="urn:microsoft.com/office/officeart/2005/8/layout/radial5"/>
    <dgm:cxn modelId="{0A66E40D-E7FD-434A-8634-4AAF05CB775F}" type="presOf" srcId="{ABDEC4AF-CC0D-4AEB-A001-9F8DD2367ACC}" destId="{81F6FB7E-F19B-468E-B0B7-AD4CF43FB69B}" srcOrd="0" destOrd="0" presId="urn:microsoft.com/office/officeart/2005/8/layout/radial5"/>
    <dgm:cxn modelId="{553F5F77-81CA-4B24-ADC9-02C13667BAC2}" type="presOf" srcId="{D1731BD7-BF6B-43DA-8DB3-42C35A467A2C}" destId="{2F7DEA80-BC5E-4281-A219-E4FDEBCFE3C3}" srcOrd="0" destOrd="0" presId="urn:microsoft.com/office/officeart/2005/8/layout/radial5"/>
    <dgm:cxn modelId="{5F61AA00-D7ED-4DC3-9A97-FDED64E74093}" srcId="{7A3C18D2-862B-4AA9-879C-C723B0AF8275}" destId="{E7794C78-1262-41F7-BB4B-48EB7058CAA1}" srcOrd="0" destOrd="0" parTransId="{A15D703B-0E0A-48BC-A417-0281EE64BE84}" sibTransId="{60055C15-6C74-479A-83C1-FC6C172F0762}"/>
    <dgm:cxn modelId="{0D82CFEB-D9F8-4FE5-80E6-3090F5E18E4E}" type="presOf" srcId="{82A1140F-7CDC-410B-967E-27B63C3AB34E}" destId="{37338979-ED86-4FEC-AEA1-D2822BB971BC}" srcOrd="1" destOrd="0" presId="urn:microsoft.com/office/officeart/2005/8/layout/radial5"/>
    <dgm:cxn modelId="{F8C87D51-8FEE-442F-A274-0DBF7866FFC5}" type="presOf" srcId="{7B2EE2B9-F1DE-470A-90E7-F135E14FA0FD}" destId="{DDD18B05-0D58-44AD-B4A4-BEF89C500D28}" srcOrd="0" destOrd="0" presId="urn:microsoft.com/office/officeart/2005/8/layout/radial5"/>
    <dgm:cxn modelId="{485D6682-AAF8-49EF-895D-CBEA1862A0F2}" srcId="{E7794C78-1262-41F7-BB4B-48EB7058CAA1}" destId="{3A9A2B35-A434-428D-8C13-BE16EE81B236}" srcOrd="0" destOrd="0" parTransId="{82A1140F-7CDC-410B-967E-27B63C3AB34E}" sibTransId="{7EB7B79F-1214-4F7A-A2B8-4637FDE7F9D1}"/>
    <dgm:cxn modelId="{D53F265C-41DB-4BB1-8F9B-909E9A069EA5}" srcId="{E7794C78-1262-41F7-BB4B-48EB7058CAA1}" destId="{1C9B3C83-B6E1-4105-BCD1-38FE7AF1CCA6}" srcOrd="4" destOrd="0" parTransId="{CEEE0C4B-ABCF-4D37-8810-29ADC5F4B13A}" sibTransId="{61828149-F8B6-4EE6-9999-A06224C3892E}"/>
    <dgm:cxn modelId="{AC8A9A7F-692C-4652-BE1E-A13B4D00EB3C}" type="presOf" srcId="{79DCFC09-614C-4696-A742-AFD4563334B4}" destId="{F27BAD4F-EDD7-4D46-803C-85A633AB10CA}" srcOrd="1" destOrd="0" presId="urn:microsoft.com/office/officeart/2005/8/layout/radial5"/>
    <dgm:cxn modelId="{9252A479-C2B7-4D35-A37E-A57FF8990AE3}" type="presOf" srcId="{3A9A2B35-A434-428D-8C13-BE16EE81B236}" destId="{12306BA0-3BE8-425C-B2C8-856F04E8B7A6}" srcOrd="0" destOrd="0" presId="urn:microsoft.com/office/officeart/2005/8/layout/radial5"/>
    <dgm:cxn modelId="{1B8A1E37-8388-4479-8C28-10CAB2532C22}" type="presOf" srcId="{D1731BD7-BF6B-43DA-8DB3-42C35A467A2C}" destId="{59ABC7C9-C2BD-41EE-BD59-F4C5D3E8EBA0}" srcOrd="1" destOrd="0" presId="urn:microsoft.com/office/officeart/2005/8/layout/radial5"/>
    <dgm:cxn modelId="{25FA7EB6-FAC6-4A9D-82F7-9C0505AAE146}" type="presOf" srcId="{79DCFC09-614C-4696-A742-AFD4563334B4}" destId="{7CE68546-7CAB-40DF-92A7-11DC0F50C31F}" srcOrd="0" destOrd="0" presId="urn:microsoft.com/office/officeart/2005/8/layout/radial5"/>
    <dgm:cxn modelId="{357ADABD-C372-4888-AE9D-648F89A0C285}" type="presOf" srcId="{E7794C78-1262-41F7-BB4B-48EB7058CAA1}" destId="{0D24B08C-D0CC-4C52-81A4-B5BFB66067D7}" srcOrd="0" destOrd="0" presId="urn:microsoft.com/office/officeart/2005/8/layout/radial5"/>
    <dgm:cxn modelId="{A607EC55-D829-4A39-AE46-537920558B4C}" type="presOf" srcId="{1C9B3C83-B6E1-4105-BCD1-38FE7AF1CCA6}" destId="{134F8CF2-AC03-478D-9F2C-8D376E34BD24}" srcOrd="0" destOrd="0" presId="urn:microsoft.com/office/officeart/2005/8/layout/radial5"/>
    <dgm:cxn modelId="{6485BC4B-1EFD-4E77-8243-FA0C1ECE0BDE}" type="presOf" srcId="{0018811B-4B99-4BB7-B396-89345521D834}" destId="{A9984C29-0ACD-43F9-8D70-0EBA4D08B4E6}" srcOrd="1" destOrd="0" presId="urn:microsoft.com/office/officeart/2005/8/layout/radial5"/>
    <dgm:cxn modelId="{800E04ED-F1BB-45BA-89A3-8CE38A58772A}" type="presOf" srcId="{CEEE0C4B-ABCF-4D37-8810-29ADC5F4B13A}" destId="{23371B65-BCB3-4C66-A0C3-8F79DF7A41C1}" srcOrd="1" destOrd="0" presId="urn:microsoft.com/office/officeart/2005/8/layout/radial5"/>
    <dgm:cxn modelId="{55F05A42-19BB-40D3-8C2D-B264854BFE0E}" type="presOf" srcId="{CEEE0C4B-ABCF-4D37-8810-29ADC5F4B13A}" destId="{37F44F4A-EBBD-4E60-973C-6010587B1AB2}" srcOrd="0" destOrd="0" presId="urn:microsoft.com/office/officeart/2005/8/layout/radial5"/>
    <dgm:cxn modelId="{470365B2-24D5-4C03-A3CD-89412D826284}" type="presParOf" srcId="{598A7AD8-4590-43B1-AC18-6D4F337AF35D}" destId="{0D24B08C-D0CC-4C52-81A4-B5BFB66067D7}" srcOrd="0" destOrd="0" presId="urn:microsoft.com/office/officeart/2005/8/layout/radial5"/>
    <dgm:cxn modelId="{A83B86EE-C14B-456E-A3FF-B809C900762E}" type="presParOf" srcId="{598A7AD8-4590-43B1-AC18-6D4F337AF35D}" destId="{057A43FD-DA8D-470A-8F7E-E3B3E1A69D89}" srcOrd="1" destOrd="0" presId="urn:microsoft.com/office/officeart/2005/8/layout/radial5"/>
    <dgm:cxn modelId="{AFA2692D-151B-4DD5-A99C-F4C4F75D08B1}" type="presParOf" srcId="{057A43FD-DA8D-470A-8F7E-E3B3E1A69D89}" destId="{37338979-ED86-4FEC-AEA1-D2822BB971BC}" srcOrd="0" destOrd="0" presId="urn:microsoft.com/office/officeart/2005/8/layout/radial5"/>
    <dgm:cxn modelId="{0210EF85-E003-48FF-9592-F7AD022778F2}" type="presParOf" srcId="{598A7AD8-4590-43B1-AC18-6D4F337AF35D}" destId="{12306BA0-3BE8-425C-B2C8-856F04E8B7A6}" srcOrd="2" destOrd="0" presId="urn:microsoft.com/office/officeart/2005/8/layout/radial5"/>
    <dgm:cxn modelId="{8C055EB2-4E1D-4379-A4AD-A111258C8B72}" type="presParOf" srcId="{598A7AD8-4590-43B1-AC18-6D4F337AF35D}" destId="{2F7DEA80-BC5E-4281-A219-E4FDEBCFE3C3}" srcOrd="3" destOrd="0" presId="urn:microsoft.com/office/officeart/2005/8/layout/radial5"/>
    <dgm:cxn modelId="{943C7C36-B67F-4438-A4C0-920D42019547}" type="presParOf" srcId="{2F7DEA80-BC5E-4281-A219-E4FDEBCFE3C3}" destId="{59ABC7C9-C2BD-41EE-BD59-F4C5D3E8EBA0}" srcOrd="0" destOrd="0" presId="urn:microsoft.com/office/officeart/2005/8/layout/radial5"/>
    <dgm:cxn modelId="{8CB2B546-468F-4CF6-A6D6-32341B7DA345}" type="presParOf" srcId="{598A7AD8-4590-43B1-AC18-6D4F337AF35D}" destId="{9CC684E7-9A10-4682-BFA0-777ABFA87B39}" srcOrd="4" destOrd="0" presId="urn:microsoft.com/office/officeart/2005/8/layout/radial5"/>
    <dgm:cxn modelId="{221788C7-9C3D-49F0-8438-7D8E3EAF7587}" type="presParOf" srcId="{598A7AD8-4590-43B1-AC18-6D4F337AF35D}" destId="{54A1064C-4BC1-4A25-AB42-2FB5D3EC5BF9}" srcOrd="5" destOrd="0" presId="urn:microsoft.com/office/officeart/2005/8/layout/radial5"/>
    <dgm:cxn modelId="{BF003E28-4EB2-436D-A414-A9BFE7BF3ADF}" type="presParOf" srcId="{54A1064C-4BC1-4A25-AB42-2FB5D3EC5BF9}" destId="{A9984C29-0ACD-43F9-8D70-0EBA4D08B4E6}" srcOrd="0" destOrd="0" presId="urn:microsoft.com/office/officeart/2005/8/layout/radial5"/>
    <dgm:cxn modelId="{806BF76D-C6EA-4485-803E-C4AFD6531BFE}" type="presParOf" srcId="{598A7AD8-4590-43B1-AC18-6D4F337AF35D}" destId="{81F6FB7E-F19B-468E-B0B7-AD4CF43FB69B}" srcOrd="6" destOrd="0" presId="urn:microsoft.com/office/officeart/2005/8/layout/radial5"/>
    <dgm:cxn modelId="{CE191253-D6E6-41D5-8896-6F4B0DFE958B}" type="presParOf" srcId="{598A7AD8-4590-43B1-AC18-6D4F337AF35D}" destId="{7CE68546-7CAB-40DF-92A7-11DC0F50C31F}" srcOrd="7" destOrd="0" presId="urn:microsoft.com/office/officeart/2005/8/layout/radial5"/>
    <dgm:cxn modelId="{0C73EA96-9D57-4EC2-B4DC-DEA99C6D6C2A}" type="presParOf" srcId="{7CE68546-7CAB-40DF-92A7-11DC0F50C31F}" destId="{F27BAD4F-EDD7-4D46-803C-85A633AB10CA}" srcOrd="0" destOrd="0" presId="urn:microsoft.com/office/officeart/2005/8/layout/radial5"/>
    <dgm:cxn modelId="{622A4362-D62F-4E74-9C56-D07E95888100}" type="presParOf" srcId="{598A7AD8-4590-43B1-AC18-6D4F337AF35D}" destId="{DDD18B05-0D58-44AD-B4A4-BEF89C500D28}" srcOrd="8" destOrd="0" presId="urn:microsoft.com/office/officeart/2005/8/layout/radial5"/>
    <dgm:cxn modelId="{96712775-F570-4A45-B057-88D2F4B11281}" type="presParOf" srcId="{598A7AD8-4590-43B1-AC18-6D4F337AF35D}" destId="{37F44F4A-EBBD-4E60-973C-6010587B1AB2}" srcOrd="9" destOrd="0" presId="urn:microsoft.com/office/officeart/2005/8/layout/radial5"/>
    <dgm:cxn modelId="{94317A34-5364-40C4-9294-77CECE65B58B}" type="presParOf" srcId="{37F44F4A-EBBD-4E60-973C-6010587B1AB2}" destId="{23371B65-BCB3-4C66-A0C3-8F79DF7A41C1}" srcOrd="0" destOrd="0" presId="urn:microsoft.com/office/officeart/2005/8/layout/radial5"/>
    <dgm:cxn modelId="{F7EE5DB3-B0F0-4F9D-BB5B-0CC93DCF466E}" type="presParOf" srcId="{598A7AD8-4590-43B1-AC18-6D4F337AF35D}" destId="{134F8CF2-AC03-478D-9F2C-8D376E34BD2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4B16FF-D8FE-4F2D-AF51-B1456A1BCD3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2D0A618-EE77-449A-A78B-896B5BF2BC63}">
      <dgm:prSet phldrT="[Metin]"/>
      <dgm:spPr/>
      <dgm:t>
        <a:bodyPr/>
        <a:lstStyle/>
        <a:p>
          <a:r>
            <a:rPr lang="tr-TR" dirty="0" smtClean="0"/>
            <a:t>NEREDE</a:t>
          </a:r>
          <a:endParaRPr lang="tr-TR" dirty="0"/>
        </a:p>
      </dgm:t>
    </dgm:pt>
    <dgm:pt modelId="{D14C7AE4-6DE8-4668-AF6F-2ED11669E126}" type="parTrans" cxnId="{0A61E22A-D646-4820-AB9C-B5893AF87734}">
      <dgm:prSet/>
      <dgm:spPr/>
      <dgm:t>
        <a:bodyPr/>
        <a:lstStyle/>
        <a:p>
          <a:endParaRPr lang="tr-TR"/>
        </a:p>
      </dgm:t>
    </dgm:pt>
    <dgm:pt modelId="{6E2F4564-30EA-42C8-982D-45901E46C1A2}" type="sibTrans" cxnId="{0A61E22A-D646-4820-AB9C-B5893AF87734}">
      <dgm:prSet/>
      <dgm:spPr/>
      <dgm:t>
        <a:bodyPr/>
        <a:lstStyle/>
        <a:p>
          <a:endParaRPr lang="tr-TR"/>
        </a:p>
      </dgm:t>
    </dgm:pt>
    <dgm:pt modelId="{5C199378-2A33-45FA-A9E0-D49689C7B4E8}">
      <dgm:prSet phldrT="[Metin]" custT="1"/>
      <dgm:spPr/>
      <dgm:t>
        <a:bodyPr/>
        <a:lstStyle/>
        <a:p>
          <a:r>
            <a:rPr lang="tr-TR" sz="1000" dirty="0" smtClean="0"/>
            <a:t>Dergiler   </a:t>
          </a:r>
          <a:endParaRPr lang="tr-TR" sz="1000" dirty="0"/>
        </a:p>
      </dgm:t>
    </dgm:pt>
    <dgm:pt modelId="{DE71F2E6-509E-4F74-9986-5EE0C8D6FBAE}" type="parTrans" cxnId="{570F09E6-E17B-45E4-96CB-3FF610CD88AF}">
      <dgm:prSet/>
      <dgm:spPr/>
      <dgm:t>
        <a:bodyPr/>
        <a:lstStyle/>
        <a:p>
          <a:endParaRPr lang="tr-TR"/>
        </a:p>
      </dgm:t>
    </dgm:pt>
    <dgm:pt modelId="{1330B3A4-CEB6-4EF5-97F9-F37AE85843D4}" type="sibTrans" cxnId="{570F09E6-E17B-45E4-96CB-3FF610CD88AF}">
      <dgm:prSet/>
      <dgm:spPr/>
      <dgm:t>
        <a:bodyPr/>
        <a:lstStyle/>
        <a:p>
          <a:endParaRPr lang="tr-TR"/>
        </a:p>
      </dgm:t>
    </dgm:pt>
    <dgm:pt modelId="{549FE6B1-7E54-418A-9AE5-26EE83953AB8}">
      <dgm:prSet phldrT="[Metin]" custT="1"/>
      <dgm:spPr/>
      <dgm:t>
        <a:bodyPr/>
        <a:lstStyle/>
        <a:p>
          <a:r>
            <a:rPr lang="tr-TR" sz="1000" dirty="0" smtClean="0"/>
            <a:t>Seçkiler (antolojiler)</a:t>
          </a:r>
          <a:endParaRPr lang="tr-TR" sz="1000" dirty="0"/>
        </a:p>
      </dgm:t>
    </dgm:pt>
    <dgm:pt modelId="{64595D54-FAAE-42F5-A1DF-FEFB5DAB1783}" type="parTrans" cxnId="{BF815AF8-F1B1-41A2-BE06-7F5C3FC840E3}">
      <dgm:prSet/>
      <dgm:spPr/>
      <dgm:t>
        <a:bodyPr/>
        <a:lstStyle/>
        <a:p>
          <a:endParaRPr lang="tr-TR"/>
        </a:p>
      </dgm:t>
    </dgm:pt>
    <dgm:pt modelId="{C714694F-3210-49F0-92BD-D740BB86C2AC}" type="sibTrans" cxnId="{BF815AF8-F1B1-41A2-BE06-7F5C3FC840E3}">
      <dgm:prSet/>
      <dgm:spPr/>
      <dgm:t>
        <a:bodyPr/>
        <a:lstStyle/>
        <a:p>
          <a:endParaRPr lang="tr-TR"/>
        </a:p>
      </dgm:t>
    </dgm:pt>
    <dgm:pt modelId="{50F568C0-5776-40DE-BC35-CBB8987C7FB2}">
      <dgm:prSet phldrT="[Metin]" custT="1"/>
      <dgm:spPr/>
      <dgm:t>
        <a:bodyPr/>
        <a:lstStyle/>
        <a:p>
          <a:r>
            <a:rPr lang="tr-TR" sz="1000" dirty="0" smtClean="0"/>
            <a:t>Referans kitapları (ansiklopediler, sözlükler, atlaslar…)</a:t>
          </a:r>
          <a:endParaRPr lang="tr-TR" sz="1000" dirty="0"/>
        </a:p>
      </dgm:t>
    </dgm:pt>
    <dgm:pt modelId="{E17DF047-F2B1-4132-9148-ADCB0F334C71}" type="parTrans" cxnId="{13BB8572-04C0-4BDA-A30C-46EC29ABB307}">
      <dgm:prSet/>
      <dgm:spPr/>
      <dgm:t>
        <a:bodyPr/>
        <a:lstStyle/>
        <a:p>
          <a:endParaRPr lang="tr-TR"/>
        </a:p>
      </dgm:t>
    </dgm:pt>
    <dgm:pt modelId="{A7AD6D4C-0E27-43D7-9D31-05844CAFD0F3}" type="sibTrans" cxnId="{13BB8572-04C0-4BDA-A30C-46EC29ABB307}">
      <dgm:prSet/>
      <dgm:spPr/>
      <dgm:t>
        <a:bodyPr/>
        <a:lstStyle/>
        <a:p>
          <a:endParaRPr lang="tr-TR"/>
        </a:p>
      </dgm:t>
    </dgm:pt>
    <dgm:pt modelId="{3E598BCC-22FF-44A9-9311-29F8DF9745FF}">
      <dgm:prSet phldrT="[Metin]"/>
      <dgm:spPr/>
      <dgm:t>
        <a:bodyPr/>
        <a:lstStyle/>
        <a:p>
          <a:r>
            <a:rPr lang="tr-TR" dirty="0" smtClean="0"/>
            <a:t>Gazeteler </a:t>
          </a:r>
          <a:endParaRPr lang="tr-TR" dirty="0"/>
        </a:p>
      </dgm:t>
    </dgm:pt>
    <dgm:pt modelId="{1C6CE8DD-F1A5-46D8-B119-DA4A191E02BB}" type="parTrans" cxnId="{15EDD438-82A4-4131-AF75-04E9153E02FF}">
      <dgm:prSet/>
      <dgm:spPr/>
      <dgm:t>
        <a:bodyPr/>
        <a:lstStyle/>
        <a:p>
          <a:endParaRPr lang="tr-TR"/>
        </a:p>
      </dgm:t>
    </dgm:pt>
    <dgm:pt modelId="{C1A5BCC1-A6A5-4985-BC8C-4AC82BCD4F89}" type="sibTrans" cxnId="{15EDD438-82A4-4131-AF75-04E9153E02FF}">
      <dgm:prSet/>
      <dgm:spPr/>
      <dgm:t>
        <a:bodyPr/>
        <a:lstStyle/>
        <a:p>
          <a:endParaRPr lang="tr-TR"/>
        </a:p>
      </dgm:t>
    </dgm:pt>
    <dgm:pt modelId="{113DB5D1-6185-4D40-B93E-9D5EFEB7730A}">
      <dgm:prSet phldrT="[Metin]" custT="1"/>
      <dgm:spPr/>
      <dgm:t>
        <a:bodyPr/>
        <a:lstStyle/>
        <a:p>
          <a:r>
            <a:rPr lang="tr-TR" sz="1000" dirty="0" smtClean="0"/>
            <a:t>Tez çalışmaları</a:t>
          </a:r>
          <a:endParaRPr lang="tr-TR" sz="1000" dirty="0"/>
        </a:p>
      </dgm:t>
    </dgm:pt>
    <dgm:pt modelId="{626DFDA0-46A8-46DC-9C6F-E19BE71CE3B0}" type="parTrans" cxnId="{22E42DC8-A35C-463A-B1D7-37ED5DC4DD07}">
      <dgm:prSet/>
      <dgm:spPr/>
      <dgm:t>
        <a:bodyPr/>
        <a:lstStyle/>
        <a:p>
          <a:endParaRPr lang="tr-TR"/>
        </a:p>
      </dgm:t>
    </dgm:pt>
    <dgm:pt modelId="{85E5575E-D90E-446C-BFCD-7EA574A91192}" type="sibTrans" cxnId="{22E42DC8-A35C-463A-B1D7-37ED5DC4DD07}">
      <dgm:prSet/>
      <dgm:spPr/>
      <dgm:t>
        <a:bodyPr/>
        <a:lstStyle/>
        <a:p>
          <a:endParaRPr lang="tr-TR"/>
        </a:p>
      </dgm:t>
    </dgm:pt>
    <dgm:pt modelId="{DC834180-C294-486B-8464-AD9FBE43DE2E}">
      <dgm:prSet phldrT="[Metin]"/>
      <dgm:spPr/>
      <dgm:t>
        <a:bodyPr/>
        <a:lstStyle/>
        <a:p>
          <a:r>
            <a:rPr lang="tr-TR" dirty="0" smtClean="0"/>
            <a:t>Kitaplar </a:t>
          </a:r>
          <a:endParaRPr lang="tr-TR" dirty="0"/>
        </a:p>
      </dgm:t>
    </dgm:pt>
    <dgm:pt modelId="{F8608724-D396-4F95-A122-4583EDC68593}" type="parTrans" cxnId="{9E3B36C2-5067-4B88-824C-03CB5AD1DB47}">
      <dgm:prSet/>
      <dgm:spPr/>
      <dgm:t>
        <a:bodyPr/>
        <a:lstStyle/>
        <a:p>
          <a:endParaRPr lang="tr-TR"/>
        </a:p>
      </dgm:t>
    </dgm:pt>
    <dgm:pt modelId="{892A1F9A-65C8-486B-AF45-070499BAEDFA}" type="sibTrans" cxnId="{9E3B36C2-5067-4B88-824C-03CB5AD1DB47}">
      <dgm:prSet/>
      <dgm:spPr/>
      <dgm:t>
        <a:bodyPr/>
        <a:lstStyle/>
        <a:p>
          <a:endParaRPr lang="tr-TR"/>
        </a:p>
      </dgm:t>
    </dgm:pt>
    <dgm:pt modelId="{5C21522B-CDDA-4726-B20C-725852960EC9}">
      <dgm:prSet phldrT="[Metin]"/>
      <dgm:spPr/>
      <dgm:t>
        <a:bodyPr/>
        <a:lstStyle/>
        <a:p>
          <a:r>
            <a:rPr lang="tr-TR" dirty="0" smtClean="0"/>
            <a:t>İnternet </a:t>
          </a:r>
          <a:endParaRPr lang="tr-TR" dirty="0"/>
        </a:p>
      </dgm:t>
    </dgm:pt>
    <dgm:pt modelId="{B53C58A2-4A6E-4733-92ED-5333DD3A5B50}" type="parTrans" cxnId="{3371CB62-14F9-4788-BAA1-DB5C4EA9E2B5}">
      <dgm:prSet/>
      <dgm:spPr/>
      <dgm:t>
        <a:bodyPr/>
        <a:lstStyle/>
        <a:p>
          <a:endParaRPr lang="tr-TR"/>
        </a:p>
      </dgm:t>
    </dgm:pt>
    <dgm:pt modelId="{F7C27415-CC6B-42EA-8235-4207D15FAE2F}" type="sibTrans" cxnId="{3371CB62-14F9-4788-BAA1-DB5C4EA9E2B5}">
      <dgm:prSet/>
      <dgm:spPr/>
      <dgm:t>
        <a:bodyPr/>
        <a:lstStyle/>
        <a:p>
          <a:endParaRPr lang="tr-TR"/>
        </a:p>
      </dgm:t>
    </dgm:pt>
    <dgm:pt modelId="{8089BDEA-795C-4D58-96B4-C80FCFABAE7B}">
      <dgm:prSet phldrT="[Metin]"/>
      <dgm:spPr/>
      <dgm:t>
        <a:bodyPr/>
        <a:lstStyle/>
        <a:p>
          <a:r>
            <a:rPr lang="tr-TR" dirty="0" smtClean="0"/>
            <a:t>Ders kitapları </a:t>
          </a:r>
          <a:endParaRPr lang="tr-TR" dirty="0"/>
        </a:p>
      </dgm:t>
    </dgm:pt>
    <dgm:pt modelId="{EFCC4980-4C32-496C-B1DD-204A5E9277B7}" type="parTrans" cxnId="{72EDD1EC-A319-4C07-BC9C-ADFEC878C801}">
      <dgm:prSet/>
      <dgm:spPr/>
      <dgm:t>
        <a:bodyPr/>
        <a:lstStyle/>
        <a:p>
          <a:endParaRPr lang="tr-TR"/>
        </a:p>
      </dgm:t>
    </dgm:pt>
    <dgm:pt modelId="{5538D881-00C2-460E-957E-3552C77C906A}" type="sibTrans" cxnId="{72EDD1EC-A319-4C07-BC9C-ADFEC878C801}">
      <dgm:prSet/>
      <dgm:spPr/>
      <dgm:t>
        <a:bodyPr/>
        <a:lstStyle/>
        <a:p>
          <a:endParaRPr lang="tr-TR"/>
        </a:p>
      </dgm:t>
    </dgm:pt>
    <dgm:pt modelId="{36137C4E-9144-48AF-808A-0DA674401A4E}">
      <dgm:prSet phldrT="[Metin]" custT="1"/>
      <dgm:spPr/>
      <dgm:t>
        <a:bodyPr/>
        <a:lstStyle/>
        <a:p>
          <a:r>
            <a:rPr lang="tr-TR" sz="1000" dirty="0" smtClean="0"/>
            <a:t>Bilimsel dergiler</a:t>
          </a:r>
          <a:endParaRPr lang="tr-TR" sz="1000" dirty="0"/>
        </a:p>
      </dgm:t>
    </dgm:pt>
    <dgm:pt modelId="{BD853C74-931B-48AB-B249-816E4FD4C23B}" type="parTrans" cxnId="{3A23ED39-A5AA-4246-9B5D-15C843E3F706}">
      <dgm:prSet/>
      <dgm:spPr/>
      <dgm:t>
        <a:bodyPr/>
        <a:lstStyle/>
        <a:p>
          <a:endParaRPr lang="tr-TR"/>
        </a:p>
      </dgm:t>
    </dgm:pt>
    <dgm:pt modelId="{4E642CC5-2CC0-4B83-8D1E-40848F371E13}" type="sibTrans" cxnId="{3A23ED39-A5AA-4246-9B5D-15C843E3F706}">
      <dgm:prSet/>
      <dgm:spPr/>
      <dgm:t>
        <a:bodyPr/>
        <a:lstStyle/>
        <a:p>
          <a:endParaRPr lang="tr-TR"/>
        </a:p>
      </dgm:t>
    </dgm:pt>
    <dgm:pt modelId="{2A3A9D52-0C4B-4790-86BB-6321B93B890F}" type="pres">
      <dgm:prSet presAssocID="{4F4B16FF-D8FE-4F2D-AF51-B1456A1BCD3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2C87A6-1A49-4D64-981E-2FDB623169C9}" type="pres">
      <dgm:prSet presAssocID="{22D0A618-EE77-449A-A78B-896B5BF2BC63}" presName="centerShape" presStyleLbl="node0" presStyleIdx="0" presStyleCnt="1"/>
      <dgm:spPr/>
      <dgm:t>
        <a:bodyPr/>
        <a:lstStyle/>
        <a:p>
          <a:endParaRPr lang="tr-TR"/>
        </a:p>
      </dgm:t>
    </dgm:pt>
    <dgm:pt modelId="{CD231184-8845-48F2-B9E5-80201E6B44F0}" type="pres">
      <dgm:prSet presAssocID="{DE71F2E6-509E-4F74-9986-5EE0C8D6FBAE}" presName="parTrans" presStyleLbl="sibTrans2D1" presStyleIdx="0" presStyleCnt="9"/>
      <dgm:spPr/>
      <dgm:t>
        <a:bodyPr/>
        <a:lstStyle/>
        <a:p>
          <a:endParaRPr lang="en-US"/>
        </a:p>
      </dgm:t>
    </dgm:pt>
    <dgm:pt modelId="{FD3E7EEC-E848-4E79-B370-3F42782C26F2}" type="pres">
      <dgm:prSet presAssocID="{DE71F2E6-509E-4F74-9986-5EE0C8D6FBAE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F64DC6D3-E2AE-4B63-AA50-2A0504559068}" type="pres">
      <dgm:prSet presAssocID="{5C199378-2A33-45FA-A9E0-D49689C7B4E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F0B763-CC18-47BC-8F16-A5EE8AFB3BE1}" type="pres">
      <dgm:prSet presAssocID="{64595D54-FAAE-42F5-A1DF-FEFB5DAB1783}" presName="parTrans" presStyleLbl="sibTrans2D1" presStyleIdx="1" presStyleCnt="9"/>
      <dgm:spPr/>
      <dgm:t>
        <a:bodyPr/>
        <a:lstStyle/>
        <a:p>
          <a:endParaRPr lang="en-US"/>
        </a:p>
      </dgm:t>
    </dgm:pt>
    <dgm:pt modelId="{63C2F9D1-8247-4072-AAB8-9A04A5DAE5C8}" type="pres">
      <dgm:prSet presAssocID="{64595D54-FAAE-42F5-A1DF-FEFB5DAB1783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CF54755E-6DC2-4BF4-BF31-818E0EC373E7}" type="pres">
      <dgm:prSet presAssocID="{549FE6B1-7E54-418A-9AE5-26EE83953AB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9C9448-E80B-4B4C-9FB4-A0E237EE1613}" type="pres">
      <dgm:prSet presAssocID="{E17DF047-F2B1-4132-9148-ADCB0F334C71}" presName="parTrans" presStyleLbl="sibTrans2D1" presStyleIdx="2" presStyleCnt="9"/>
      <dgm:spPr/>
      <dgm:t>
        <a:bodyPr/>
        <a:lstStyle/>
        <a:p>
          <a:endParaRPr lang="en-US"/>
        </a:p>
      </dgm:t>
    </dgm:pt>
    <dgm:pt modelId="{2E979DEF-E256-4280-A6CF-260A7FE6016C}" type="pres">
      <dgm:prSet presAssocID="{E17DF047-F2B1-4132-9148-ADCB0F334C71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4C90DDAE-8BE2-4342-B4E7-EF5DF4B12B28}" type="pres">
      <dgm:prSet presAssocID="{50F568C0-5776-40DE-BC35-CBB8987C7FB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317CA1-FC3A-4446-9034-0B1FAD58689C}" type="pres">
      <dgm:prSet presAssocID="{1C6CE8DD-F1A5-46D8-B119-DA4A191E02BB}" presName="parTrans" presStyleLbl="sibTrans2D1" presStyleIdx="3" presStyleCnt="9"/>
      <dgm:spPr/>
      <dgm:t>
        <a:bodyPr/>
        <a:lstStyle/>
        <a:p>
          <a:endParaRPr lang="en-US"/>
        </a:p>
      </dgm:t>
    </dgm:pt>
    <dgm:pt modelId="{47317EC1-6D86-4A33-A9AD-9BD48EAAE5DE}" type="pres">
      <dgm:prSet presAssocID="{1C6CE8DD-F1A5-46D8-B119-DA4A191E02BB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8F02F8C8-878B-4FA5-97C6-3F05BD568616}" type="pres">
      <dgm:prSet presAssocID="{3E598BCC-22FF-44A9-9311-29F8DF9745F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E68CBA-2ED1-4E5D-A59D-BC085475FB30}" type="pres">
      <dgm:prSet presAssocID="{F8608724-D396-4F95-A122-4583EDC68593}" presName="parTrans" presStyleLbl="sibTrans2D1" presStyleIdx="4" presStyleCnt="9"/>
      <dgm:spPr/>
      <dgm:t>
        <a:bodyPr/>
        <a:lstStyle/>
        <a:p>
          <a:endParaRPr lang="en-US"/>
        </a:p>
      </dgm:t>
    </dgm:pt>
    <dgm:pt modelId="{588AE0CB-D0F1-4721-93B1-15B958456768}" type="pres">
      <dgm:prSet presAssocID="{F8608724-D396-4F95-A122-4583EDC68593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52F2F466-1CA7-483A-BBEC-87C1343835D9}" type="pres">
      <dgm:prSet presAssocID="{DC834180-C294-486B-8464-AD9FBE43DE2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3CCAB-9EB3-4FEE-AFBB-AB7ACA8046A6}" type="pres">
      <dgm:prSet presAssocID="{B53C58A2-4A6E-4733-92ED-5333DD3A5B50}" presName="parTrans" presStyleLbl="sibTrans2D1" presStyleIdx="5" presStyleCnt="9"/>
      <dgm:spPr/>
      <dgm:t>
        <a:bodyPr/>
        <a:lstStyle/>
        <a:p>
          <a:endParaRPr lang="en-US"/>
        </a:p>
      </dgm:t>
    </dgm:pt>
    <dgm:pt modelId="{231679CD-9AB9-4650-A7E7-14D28D8CEC1C}" type="pres">
      <dgm:prSet presAssocID="{B53C58A2-4A6E-4733-92ED-5333DD3A5B50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ADE504D7-0791-44E7-B1ED-2C483375B8C6}" type="pres">
      <dgm:prSet presAssocID="{5C21522B-CDDA-4726-B20C-725852960EC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6BAF36-7761-4325-BE98-7A70A73DB9CA}" type="pres">
      <dgm:prSet presAssocID="{EFCC4980-4C32-496C-B1DD-204A5E9277B7}" presName="parTrans" presStyleLbl="sibTrans2D1" presStyleIdx="6" presStyleCnt="9"/>
      <dgm:spPr/>
      <dgm:t>
        <a:bodyPr/>
        <a:lstStyle/>
        <a:p>
          <a:endParaRPr lang="en-US"/>
        </a:p>
      </dgm:t>
    </dgm:pt>
    <dgm:pt modelId="{3259E0A8-CE59-419F-8D75-4C5918815FB5}" type="pres">
      <dgm:prSet presAssocID="{EFCC4980-4C32-496C-B1DD-204A5E9277B7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6C59851B-96E1-477E-B24B-9DFA46DA0E2F}" type="pres">
      <dgm:prSet presAssocID="{8089BDEA-795C-4D58-96B4-C80FCFABAE7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CBE94-FD78-4ECA-AD6E-24F938AA7D0C}" type="pres">
      <dgm:prSet presAssocID="{BD853C74-931B-48AB-B249-816E4FD4C23B}" presName="parTrans" presStyleLbl="sibTrans2D1" presStyleIdx="7" presStyleCnt="9"/>
      <dgm:spPr/>
      <dgm:t>
        <a:bodyPr/>
        <a:lstStyle/>
        <a:p>
          <a:endParaRPr lang="en-US"/>
        </a:p>
      </dgm:t>
    </dgm:pt>
    <dgm:pt modelId="{122C8A3D-E122-4F45-BAA6-D4557C5ED805}" type="pres">
      <dgm:prSet presAssocID="{BD853C74-931B-48AB-B249-816E4FD4C23B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B3FED3ED-8F2D-45FB-B2AB-6E1EA8D3A317}" type="pres">
      <dgm:prSet presAssocID="{36137C4E-9144-48AF-808A-0DA674401A4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A47F2-8143-4F58-9A27-D74B1C2B23E0}" type="pres">
      <dgm:prSet presAssocID="{626DFDA0-46A8-46DC-9C6F-E19BE71CE3B0}" presName="parTrans" presStyleLbl="sibTrans2D1" presStyleIdx="8" presStyleCnt="9"/>
      <dgm:spPr/>
      <dgm:t>
        <a:bodyPr/>
        <a:lstStyle/>
        <a:p>
          <a:endParaRPr lang="en-US"/>
        </a:p>
      </dgm:t>
    </dgm:pt>
    <dgm:pt modelId="{5E62B813-FAD8-4241-B1FC-2B0F766B2B2D}" type="pres">
      <dgm:prSet presAssocID="{626DFDA0-46A8-46DC-9C6F-E19BE71CE3B0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BCAAE6A6-0863-471E-9D11-A331A44F7A2C}" type="pres">
      <dgm:prSet presAssocID="{113DB5D1-6185-4D40-B93E-9D5EFEB7730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F7B22F5-175E-40E9-A669-424D6CBD2DA8}" type="presOf" srcId="{B53C58A2-4A6E-4733-92ED-5333DD3A5B50}" destId="{231679CD-9AB9-4650-A7E7-14D28D8CEC1C}" srcOrd="1" destOrd="0" presId="urn:microsoft.com/office/officeart/2005/8/layout/radial5"/>
    <dgm:cxn modelId="{11F88B6A-FAA6-4B94-B980-2D35F47CC05A}" type="presOf" srcId="{F8608724-D396-4F95-A122-4583EDC68593}" destId="{588AE0CB-D0F1-4721-93B1-15B958456768}" srcOrd="1" destOrd="0" presId="urn:microsoft.com/office/officeart/2005/8/layout/radial5"/>
    <dgm:cxn modelId="{72EDD1EC-A319-4C07-BC9C-ADFEC878C801}" srcId="{22D0A618-EE77-449A-A78B-896B5BF2BC63}" destId="{8089BDEA-795C-4D58-96B4-C80FCFABAE7B}" srcOrd="6" destOrd="0" parTransId="{EFCC4980-4C32-496C-B1DD-204A5E9277B7}" sibTransId="{5538D881-00C2-460E-957E-3552C77C906A}"/>
    <dgm:cxn modelId="{705D84FB-2829-4DC1-979E-2E3B9C93D84A}" type="presOf" srcId="{64595D54-FAAE-42F5-A1DF-FEFB5DAB1783}" destId="{0EF0B763-CC18-47BC-8F16-A5EE8AFB3BE1}" srcOrd="0" destOrd="0" presId="urn:microsoft.com/office/officeart/2005/8/layout/radial5"/>
    <dgm:cxn modelId="{9E3B36C2-5067-4B88-824C-03CB5AD1DB47}" srcId="{22D0A618-EE77-449A-A78B-896B5BF2BC63}" destId="{DC834180-C294-486B-8464-AD9FBE43DE2E}" srcOrd="4" destOrd="0" parTransId="{F8608724-D396-4F95-A122-4583EDC68593}" sibTransId="{892A1F9A-65C8-486B-AF45-070499BAEDFA}"/>
    <dgm:cxn modelId="{3FD1B624-1539-45CE-BD02-5332ADDBA142}" type="presOf" srcId="{50F568C0-5776-40DE-BC35-CBB8987C7FB2}" destId="{4C90DDAE-8BE2-4342-B4E7-EF5DF4B12B28}" srcOrd="0" destOrd="0" presId="urn:microsoft.com/office/officeart/2005/8/layout/radial5"/>
    <dgm:cxn modelId="{01973F5D-8CC6-4966-97A9-6FB0C9DFB89A}" type="presOf" srcId="{8089BDEA-795C-4D58-96B4-C80FCFABAE7B}" destId="{6C59851B-96E1-477E-B24B-9DFA46DA0E2F}" srcOrd="0" destOrd="0" presId="urn:microsoft.com/office/officeart/2005/8/layout/radial5"/>
    <dgm:cxn modelId="{B459F120-1EE2-4303-A6A3-A32E98AF9633}" type="presOf" srcId="{5C21522B-CDDA-4726-B20C-725852960EC9}" destId="{ADE504D7-0791-44E7-B1ED-2C483375B8C6}" srcOrd="0" destOrd="0" presId="urn:microsoft.com/office/officeart/2005/8/layout/radial5"/>
    <dgm:cxn modelId="{27877FD1-795B-4149-BD51-7E4484B8E2EA}" type="presOf" srcId="{5C199378-2A33-45FA-A9E0-D49689C7B4E8}" destId="{F64DC6D3-E2AE-4B63-AA50-2A0504559068}" srcOrd="0" destOrd="0" presId="urn:microsoft.com/office/officeart/2005/8/layout/radial5"/>
    <dgm:cxn modelId="{F3FF8010-AC60-4A52-9CE4-45DD06359D3C}" type="presOf" srcId="{1C6CE8DD-F1A5-46D8-B119-DA4A191E02BB}" destId="{A1317CA1-FC3A-4446-9034-0B1FAD58689C}" srcOrd="0" destOrd="0" presId="urn:microsoft.com/office/officeart/2005/8/layout/radial5"/>
    <dgm:cxn modelId="{570F09E6-E17B-45E4-96CB-3FF610CD88AF}" srcId="{22D0A618-EE77-449A-A78B-896B5BF2BC63}" destId="{5C199378-2A33-45FA-A9E0-D49689C7B4E8}" srcOrd="0" destOrd="0" parTransId="{DE71F2E6-509E-4F74-9986-5EE0C8D6FBAE}" sibTransId="{1330B3A4-CEB6-4EF5-97F9-F37AE85843D4}"/>
    <dgm:cxn modelId="{22E42DC8-A35C-463A-B1D7-37ED5DC4DD07}" srcId="{22D0A618-EE77-449A-A78B-896B5BF2BC63}" destId="{113DB5D1-6185-4D40-B93E-9D5EFEB7730A}" srcOrd="8" destOrd="0" parTransId="{626DFDA0-46A8-46DC-9C6F-E19BE71CE3B0}" sibTransId="{85E5575E-D90E-446C-BFCD-7EA574A91192}"/>
    <dgm:cxn modelId="{8F537739-84E3-4FCB-93F0-BE354496E4E5}" type="presOf" srcId="{4F4B16FF-D8FE-4F2D-AF51-B1456A1BCD38}" destId="{2A3A9D52-0C4B-4790-86BB-6321B93B890F}" srcOrd="0" destOrd="0" presId="urn:microsoft.com/office/officeart/2005/8/layout/radial5"/>
    <dgm:cxn modelId="{D8029F11-80BD-4AF0-8BB6-9F1D648785BB}" type="presOf" srcId="{B53C58A2-4A6E-4733-92ED-5333DD3A5B50}" destId="{4303CCAB-9EB3-4FEE-AFBB-AB7ACA8046A6}" srcOrd="0" destOrd="0" presId="urn:microsoft.com/office/officeart/2005/8/layout/radial5"/>
    <dgm:cxn modelId="{0A61E22A-D646-4820-AB9C-B5893AF87734}" srcId="{4F4B16FF-D8FE-4F2D-AF51-B1456A1BCD38}" destId="{22D0A618-EE77-449A-A78B-896B5BF2BC63}" srcOrd="0" destOrd="0" parTransId="{D14C7AE4-6DE8-4668-AF6F-2ED11669E126}" sibTransId="{6E2F4564-30EA-42C8-982D-45901E46C1A2}"/>
    <dgm:cxn modelId="{D2E3B361-982A-4483-B403-39276852123C}" type="presOf" srcId="{DC834180-C294-486B-8464-AD9FBE43DE2E}" destId="{52F2F466-1CA7-483A-BBEC-87C1343835D9}" srcOrd="0" destOrd="0" presId="urn:microsoft.com/office/officeart/2005/8/layout/radial5"/>
    <dgm:cxn modelId="{62AC3376-F57F-4B29-B941-91EA473F4966}" type="presOf" srcId="{113DB5D1-6185-4D40-B93E-9D5EFEB7730A}" destId="{BCAAE6A6-0863-471E-9D11-A331A44F7A2C}" srcOrd="0" destOrd="0" presId="urn:microsoft.com/office/officeart/2005/8/layout/radial5"/>
    <dgm:cxn modelId="{3A23ED39-A5AA-4246-9B5D-15C843E3F706}" srcId="{22D0A618-EE77-449A-A78B-896B5BF2BC63}" destId="{36137C4E-9144-48AF-808A-0DA674401A4E}" srcOrd="7" destOrd="0" parTransId="{BD853C74-931B-48AB-B249-816E4FD4C23B}" sibTransId="{4E642CC5-2CC0-4B83-8D1E-40848F371E13}"/>
    <dgm:cxn modelId="{3371CB62-14F9-4788-BAA1-DB5C4EA9E2B5}" srcId="{22D0A618-EE77-449A-A78B-896B5BF2BC63}" destId="{5C21522B-CDDA-4726-B20C-725852960EC9}" srcOrd="5" destOrd="0" parTransId="{B53C58A2-4A6E-4733-92ED-5333DD3A5B50}" sibTransId="{F7C27415-CC6B-42EA-8235-4207D15FAE2F}"/>
    <dgm:cxn modelId="{F2262A2B-F1B8-4B1B-840D-D94099E23C10}" type="presOf" srcId="{EFCC4980-4C32-496C-B1DD-204A5E9277B7}" destId="{3259E0A8-CE59-419F-8D75-4C5918815FB5}" srcOrd="1" destOrd="0" presId="urn:microsoft.com/office/officeart/2005/8/layout/radial5"/>
    <dgm:cxn modelId="{02DB53F1-37D1-4EF9-9A94-6F42FB8CFFE6}" type="presOf" srcId="{DE71F2E6-509E-4F74-9986-5EE0C8D6FBAE}" destId="{CD231184-8845-48F2-B9E5-80201E6B44F0}" srcOrd="0" destOrd="0" presId="urn:microsoft.com/office/officeart/2005/8/layout/radial5"/>
    <dgm:cxn modelId="{BF815AF8-F1B1-41A2-BE06-7F5C3FC840E3}" srcId="{22D0A618-EE77-449A-A78B-896B5BF2BC63}" destId="{549FE6B1-7E54-418A-9AE5-26EE83953AB8}" srcOrd="1" destOrd="0" parTransId="{64595D54-FAAE-42F5-A1DF-FEFB5DAB1783}" sibTransId="{C714694F-3210-49F0-92BD-D740BB86C2AC}"/>
    <dgm:cxn modelId="{7425FBCD-DC21-4C94-9129-49E9223C8138}" type="presOf" srcId="{DE71F2E6-509E-4F74-9986-5EE0C8D6FBAE}" destId="{FD3E7EEC-E848-4E79-B370-3F42782C26F2}" srcOrd="1" destOrd="0" presId="urn:microsoft.com/office/officeart/2005/8/layout/radial5"/>
    <dgm:cxn modelId="{C443E011-45C5-4493-BDF3-F47A613CE8B8}" type="presOf" srcId="{549FE6B1-7E54-418A-9AE5-26EE83953AB8}" destId="{CF54755E-6DC2-4BF4-BF31-818E0EC373E7}" srcOrd="0" destOrd="0" presId="urn:microsoft.com/office/officeart/2005/8/layout/radial5"/>
    <dgm:cxn modelId="{5D3251F1-6630-4460-AE73-3B9E2B296896}" type="presOf" srcId="{22D0A618-EE77-449A-A78B-896B5BF2BC63}" destId="{742C87A6-1A49-4D64-981E-2FDB623169C9}" srcOrd="0" destOrd="0" presId="urn:microsoft.com/office/officeart/2005/8/layout/radial5"/>
    <dgm:cxn modelId="{13BB8572-04C0-4BDA-A30C-46EC29ABB307}" srcId="{22D0A618-EE77-449A-A78B-896B5BF2BC63}" destId="{50F568C0-5776-40DE-BC35-CBB8987C7FB2}" srcOrd="2" destOrd="0" parTransId="{E17DF047-F2B1-4132-9148-ADCB0F334C71}" sibTransId="{A7AD6D4C-0E27-43D7-9D31-05844CAFD0F3}"/>
    <dgm:cxn modelId="{4177A8E7-89E2-46D6-993D-9D8671232107}" type="presOf" srcId="{626DFDA0-46A8-46DC-9C6F-E19BE71CE3B0}" destId="{5E62B813-FAD8-4241-B1FC-2B0F766B2B2D}" srcOrd="1" destOrd="0" presId="urn:microsoft.com/office/officeart/2005/8/layout/radial5"/>
    <dgm:cxn modelId="{1732737D-EA6D-423C-B4E3-E4ADA03B94BA}" type="presOf" srcId="{BD853C74-931B-48AB-B249-816E4FD4C23B}" destId="{0F9CBE94-FD78-4ECA-AD6E-24F938AA7D0C}" srcOrd="0" destOrd="0" presId="urn:microsoft.com/office/officeart/2005/8/layout/radial5"/>
    <dgm:cxn modelId="{A3315B3C-80EF-4878-A433-1DDFE165F2B0}" type="presOf" srcId="{64595D54-FAAE-42F5-A1DF-FEFB5DAB1783}" destId="{63C2F9D1-8247-4072-AAB8-9A04A5DAE5C8}" srcOrd="1" destOrd="0" presId="urn:microsoft.com/office/officeart/2005/8/layout/radial5"/>
    <dgm:cxn modelId="{D2C5C2F0-ABDD-456F-9246-A87811B650F4}" type="presOf" srcId="{1C6CE8DD-F1A5-46D8-B119-DA4A191E02BB}" destId="{47317EC1-6D86-4A33-A9AD-9BD48EAAE5DE}" srcOrd="1" destOrd="0" presId="urn:microsoft.com/office/officeart/2005/8/layout/radial5"/>
    <dgm:cxn modelId="{C825C35C-AB1C-47BE-A880-AD8277ED40D1}" type="presOf" srcId="{626DFDA0-46A8-46DC-9C6F-E19BE71CE3B0}" destId="{410A47F2-8143-4F58-9A27-D74B1C2B23E0}" srcOrd="0" destOrd="0" presId="urn:microsoft.com/office/officeart/2005/8/layout/radial5"/>
    <dgm:cxn modelId="{E87CB498-AD92-4825-A266-2762EFE0F210}" type="presOf" srcId="{36137C4E-9144-48AF-808A-0DA674401A4E}" destId="{B3FED3ED-8F2D-45FB-B2AB-6E1EA8D3A317}" srcOrd="0" destOrd="0" presId="urn:microsoft.com/office/officeart/2005/8/layout/radial5"/>
    <dgm:cxn modelId="{F58A4C17-0D0F-43AC-A5F7-4BCB5FC17397}" type="presOf" srcId="{F8608724-D396-4F95-A122-4583EDC68593}" destId="{27E68CBA-2ED1-4E5D-A59D-BC085475FB30}" srcOrd="0" destOrd="0" presId="urn:microsoft.com/office/officeart/2005/8/layout/radial5"/>
    <dgm:cxn modelId="{01BD6415-2DEA-4A2F-9EE2-AF4547CC4233}" type="presOf" srcId="{BD853C74-931B-48AB-B249-816E4FD4C23B}" destId="{122C8A3D-E122-4F45-BAA6-D4557C5ED805}" srcOrd="1" destOrd="0" presId="urn:microsoft.com/office/officeart/2005/8/layout/radial5"/>
    <dgm:cxn modelId="{95DDE1B0-ADE2-4686-9314-1CAA54899874}" type="presOf" srcId="{E17DF047-F2B1-4132-9148-ADCB0F334C71}" destId="{AB9C9448-E80B-4B4C-9FB4-A0E237EE1613}" srcOrd="0" destOrd="0" presId="urn:microsoft.com/office/officeart/2005/8/layout/radial5"/>
    <dgm:cxn modelId="{2E3E8CA2-4F58-4240-B400-B3FC19345857}" type="presOf" srcId="{EFCC4980-4C32-496C-B1DD-204A5E9277B7}" destId="{216BAF36-7761-4325-BE98-7A70A73DB9CA}" srcOrd="0" destOrd="0" presId="urn:microsoft.com/office/officeart/2005/8/layout/radial5"/>
    <dgm:cxn modelId="{29F1579C-5D3D-4747-A63B-79EAA56EF02D}" type="presOf" srcId="{3E598BCC-22FF-44A9-9311-29F8DF9745FF}" destId="{8F02F8C8-878B-4FA5-97C6-3F05BD568616}" srcOrd="0" destOrd="0" presId="urn:microsoft.com/office/officeart/2005/8/layout/radial5"/>
    <dgm:cxn modelId="{15EDD438-82A4-4131-AF75-04E9153E02FF}" srcId="{22D0A618-EE77-449A-A78B-896B5BF2BC63}" destId="{3E598BCC-22FF-44A9-9311-29F8DF9745FF}" srcOrd="3" destOrd="0" parTransId="{1C6CE8DD-F1A5-46D8-B119-DA4A191E02BB}" sibTransId="{C1A5BCC1-A6A5-4985-BC8C-4AC82BCD4F89}"/>
    <dgm:cxn modelId="{38AFC4F3-506B-4838-B290-5FF7D3E645BA}" type="presOf" srcId="{E17DF047-F2B1-4132-9148-ADCB0F334C71}" destId="{2E979DEF-E256-4280-A6CF-260A7FE6016C}" srcOrd="1" destOrd="0" presId="urn:microsoft.com/office/officeart/2005/8/layout/radial5"/>
    <dgm:cxn modelId="{A97B2AEF-3961-48F4-B877-B54D600DAA83}" type="presParOf" srcId="{2A3A9D52-0C4B-4790-86BB-6321B93B890F}" destId="{742C87A6-1A49-4D64-981E-2FDB623169C9}" srcOrd="0" destOrd="0" presId="urn:microsoft.com/office/officeart/2005/8/layout/radial5"/>
    <dgm:cxn modelId="{24A55C41-EF36-42A8-B9B8-5B698B854FC0}" type="presParOf" srcId="{2A3A9D52-0C4B-4790-86BB-6321B93B890F}" destId="{CD231184-8845-48F2-B9E5-80201E6B44F0}" srcOrd="1" destOrd="0" presId="urn:microsoft.com/office/officeart/2005/8/layout/radial5"/>
    <dgm:cxn modelId="{492642AB-9EEA-42A7-A129-2364EB478B0B}" type="presParOf" srcId="{CD231184-8845-48F2-B9E5-80201E6B44F0}" destId="{FD3E7EEC-E848-4E79-B370-3F42782C26F2}" srcOrd="0" destOrd="0" presId="urn:microsoft.com/office/officeart/2005/8/layout/radial5"/>
    <dgm:cxn modelId="{9FA537F3-D728-465C-A55F-9C987288895A}" type="presParOf" srcId="{2A3A9D52-0C4B-4790-86BB-6321B93B890F}" destId="{F64DC6D3-E2AE-4B63-AA50-2A0504559068}" srcOrd="2" destOrd="0" presId="urn:microsoft.com/office/officeart/2005/8/layout/radial5"/>
    <dgm:cxn modelId="{191C7C05-FECB-43DD-9965-FA939C538B48}" type="presParOf" srcId="{2A3A9D52-0C4B-4790-86BB-6321B93B890F}" destId="{0EF0B763-CC18-47BC-8F16-A5EE8AFB3BE1}" srcOrd="3" destOrd="0" presId="urn:microsoft.com/office/officeart/2005/8/layout/radial5"/>
    <dgm:cxn modelId="{7725E8A5-E766-4B80-ACA5-07F156C5750C}" type="presParOf" srcId="{0EF0B763-CC18-47BC-8F16-A5EE8AFB3BE1}" destId="{63C2F9D1-8247-4072-AAB8-9A04A5DAE5C8}" srcOrd="0" destOrd="0" presId="urn:microsoft.com/office/officeart/2005/8/layout/radial5"/>
    <dgm:cxn modelId="{CC3FEA30-CF53-42BB-946B-6E58DF4EF400}" type="presParOf" srcId="{2A3A9D52-0C4B-4790-86BB-6321B93B890F}" destId="{CF54755E-6DC2-4BF4-BF31-818E0EC373E7}" srcOrd="4" destOrd="0" presId="urn:microsoft.com/office/officeart/2005/8/layout/radial5"/>
    <dgm:cxn modelId="{7EE442EA-A4C4-40D8-9693-77B3978BB818}" type="presParOf" srcId="{2A3A9D52-0C4B-4790-86BB-6321B93B890F}" destId="{AB9C9448-E80B-4B4C-9FB4-A0E237EE1613}" srcOrd="5" destOrd="0" presId="urn:microsoft.com/office/officeart/2005/8/layout/radial5"/>
    <dgm:cxn modelId="{8815D1EE-B3F6-4402-B03C-9D5383156185}" type="presParOf" srcId="{AB9C9448-E80B-4B4C-9FB4-A0E237EE1613}" destId="{2E979DEF-E256-4280-A6CF-260A7FE6016C}" srcOrd="0" destOrd="0" presId="urn:microsoft.com/office/officeart/2005/8/layout/radial5"/>
    <dgm:cxn modelId="{9EFDD803-A090-4FF8-B131-520C66C4893F}" type="presParOf" srcId="{2A3A9D52-0C4B-4790-86BB-6321B93B890F}" destId="{4C90DDAE-8BE2-4342-B4E7-EF5DF4B12B28}" srcOrd="6" destOrd="0" presId="urn:microsoft.com/office/officeart/2005/8/layout/radial5"/>
    <dgm:cxn modelId="{B81551DB-E7A0-4290-B3F7-3A6A3CC04727}" type="presParOf" srcId="{2A3A9D52-0C4B-4790-86BB-6321B93B890F}" destId="{A1317CA1-FC3A-4446-9034-0B1FAD58689C}" srcOrd="7" destOrd="0" presId="urn:microsoft.com/office/officeart/2005/8/layout/radial5"/>
    <dgm:cxn modelId="{58E64734-F6B3-4152-A9F6-E1A17DA94A12}" type="presParOf" srcId="{A1317CA1-FC3A-4446-9034-0B1FAD58689C}" destId="{47317EC1-6D86-4A33-A9AD-9BD48EAAE5DE}" srcOrd="0" destOrd="0" presId="urn:microsoft.com/office/officeart/2005/8/layout/radial5"/>
    <dgm:cxn modelId="{710120F4-8DE0-4EBA-BD31-CCD93BA3E079}" type="presParOf" srcId="{2A3A9D52-0C4B-4790-86BB-6321B93B890F}" destId="{8F02F8C8-878B-4FA5-97C6-3F05BD568616}" srcOrd="8" destOrd="0" presId="urn:microsoft.com/office/officeart/2005/8/layout/radial5"/>
    <dgm:cxn modelId="{E750F06A-25C6-4B02-B2E1-08BEA18C50E6}" type="presParOf" srcId="{2A3A9D52-0C4B-4790-86BB-6321B93B890F}" destId="{27E68CBA-2ED1-4E5D-A59D-BC085475FB30}" srcOrd="9" destOrd="0" presId="urn:microsoft.com/office/officeart/2005/8/layout/radial5"/>
    <dgm:cxn modelId="{E8404C83-A852-4830-8506-2627922DC347}" type="presParOf" srcId="{27E68CBA-2ED1-4E5D-A59D-BC085475FB30}" destId="{588AE0CB-D0F1-4721-93B1-15B958456768}" srcOrd="0" destOrd="0" presId="urn:microsoft.com/office/officeart/2005/8/layout/radial5"/>
    <dgm:cxn modelId="{57F81A3D-77FC-47C5-A6FE-7ED2F9DBF88B}" type="presParOf" srcId="{2A3A9D52-0C4B-4790-86BB-6321B93B890F}" destId="{52F2F466-1CA7-483A-BBEC-87C1343835D9}" srcOrd="10" destOrd="0" presId="urn:microsoft.com/office/officeart/2005/8/layout/radial5"/>
    <dgm:cxn modelId="{4AA6EAC3-C524-4047-B97C-235C9304F6C0}" type="presParOf" srcId="{2A3A9D52-0C4B-4790-86BB-6321B93B890F}" destId="{4303CCAB-9EB3-4FEE-AFBB-AB7ACA8046A6}" srcOrd="11" destOrd="0" presId="urn:microsoft.com/office/officeart/2005/8/layout/radial5"/>
    <dgm:cxn modelId="{F63D6A8C-8EEC-451F-AF1B-6A9530812FB3}" type="presParOf" srcId="{4303CCAB-9EB3-4FEE-AFBB-AB7ACA8046A6}" destId="{231679CD-9AB9-4650-A7E7-14D28D8CEC1C}" srcOrd="0" destOrd="0" presId="urn:microsoft.com/office/officeart/2005/8/layout/radial5"/>
    <dgm:cxn modelId="{CD039B16-4460-4A39-A90D-B49C6C39CFE6}" type="presParOf" srcId="{2A3A9D52-0C4B-4790-86BB-6321B93B890F}" destId="{ADE504D7-0791-44E7-B1ED-2C483375B8C6}" srcOrd="12" destOrd="0" presId="urn:microsoft.com/office/officeart/2005/8/layout/radial5"/>
    <dgm:cxn modelId="{37E1B79F-48CB-4D38-94BF-0DBE6E3A1AE9}" type="presParOf" srcId="{2A3A9D52-0C4B-4790-86BB-6321B93B890F}" destId="{216BAF36-7761-4325-BE98-7A70A73DB9CA}" srcOrd="13" destOrd="0" presId="urn:microsoft.com/office/officeart/2005/8/layout/radial5"/>
    <dgm:cxn modelId="{A52C7495-38D6-40F5-B772-352B773B6EA3}" type="presParOf" srcId="{216BAF36-7761-4325-BE98-7A70A73DB9CA}" destId="{3259E0A8-CE59-419F-8D75-4C5918815FB5}" srcOrd="0" destOrd="0" presId="urn:microsoft.com/office/officeart/2005/8/layout/radial5"/>
    <dgm:cxn modelId="{176D9EA1-213D-4A9E-B433-7D34261E2F28}" type="presParOf" srcId="{2A3A9D52-0C4B-4790-86BB-6321B93B890F}" destId="{6C59851B-96E1-477E-B24B-9DFA46DA0E2F}" srcOrd="14" destOrd="0" presId="urn:microsoft.com/office/officeart/2005/8/layout/radial5"/>
    <dgm:cxn modelId="{F7AD53FE-8899-4492-8CCA-B7092A32EC53}" type="presParOf" srcId="{2A3A9D52-0C4B-4790-86BB-6321B93B890F}" destId="{0F9CBE94-FD78-4ECA-AD6E-24F938AA7D0C}" srcOrd="15" destOrd="0" presId="urn:microsoft.com/office/officeart/2005/8/layout/radial5"/>
    <dgm:cxn modelId="{CBC6DCCD-4B06-45F6-BE30-40CCF3F0C3E3}" type="presParOf" srcId="{0F9CBE94-FD78-4ECA-AD6E-24F938AA7D0C}" destId="{122C8A3D-E122-4F45-BAA6-D4557C5ED805}" srcOrd="0" destOrd="0" presId="urn:microsoft.com/office/officeart/2005/8/layout/radial5"/>
    <dgm:cxn modelId="{A41D055C-1942-4117-BB80-7D241C837E70}" type="presParOf" srcId="{2A3A9D52-0C4B-4790-86BB-6321B93B890F}" destId="{B3FED3ED-8F2D-45FB-B2AB-6E1EA8D3A317}" srcOrd="16" destOrd="0" presId="urn:microsoft.com/office/officeart/2005/8/layout/radial5"/>
    <dgm:cxn modelId="{CA444588-EC3F-4B2C-B210-E38F4B43C8BF}" type="presParOf" srcId="{2A3A9D52-0C4B-4790-86BB-6321B93B890F}" destId="{410A47F2-8143-4F58-9A27-D74B1C2B23E0}" srcOrd="17" destOrd="0" presId="urn:microsoft.com/office/officeart/2005/8/layout/radial5"/>
    <dgm:cxn modelId="{2333E94E-2D48-47F5-9472-647F0BDD08E6}" type="presParOf" srcId="{410A47F2-8143-4F58-9A27-D74B1C2B23E0}" destId="{5E62B813-FAD8-4241-B1FC-2B0F766B2B2D}" srcOrd="0" destOrd="0" presId="urn:microsoft.com/office/officeart/2005/8/layout/radial5"/>
    <dgm:cxn modelId="{0B67192D-524F-4309-82E3-32756F25EB2D}" type="presParOf" srcId="{2A3A9D52-0C4B-4790-86BB-6321B93B890F}" destId="{BCAAE6A6-0863-471E-9D11-A331A44F7A2C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2A23C-67B6-441F-96F9-DDBB927CB5E6}">
      <dsp:nvSpPr>
        <dsp:cNvPr id="0" name=""/>
        <dsp:cNvSpPr/>
      </dsp:nvSpPr>
      <dsp:spPr>
        <a:xfrm>
          <a:off x="4214841" y="736"/>
          <a:ext cx="1448748" cy="930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Book Antiqua" pitchFamily="18" charset="0"/>
            </a:rPr>
            <a:t>Araştırma Sorununun Belirlenmesi</a:t>
          </a:r>
          <a:endParaRPr lang="tr-TR" sz="1400" b="1" kern="1200" dirty="0">
            <a:latin typeface="Book Antiqua" pitchFamily="18" charset="0"/>
          </a:endParaRPr>
        </a:p>
      </dsp:txBody>
      <dsp:txXfrm>
        <a:off x="4214841" y="736"/>
        <a:ext cx="1448748" cy="930647"/>
      </dsp:txXfrm>
    </dsp:sp>
    <dsp:sp modelId="{7461A5BA-2EEF-481C-9BE5-513772045F70}">
      <dsp:nvSpPr>
        <dsp:cNvPr id="0" name=""/>
        <dsp:cNvSpPr/>
      </dsp:nvSpPr>
      <dsp:spPr>
        <a:xfrm>
          <a:off x="1651699" y="111738"/>
          <a:ext cx="4818999" cy="4818999"/>
        </a:xfrm>
        <a:prstGeom prst="circularArrow">
          <a:avLst>
            <a:gd name="adj1" fmla="val 3766"/>
            <a:gd name="adj2" fmla="val 234982"/>
            <a:gd name="adj3" fmla="val 19719625"/>
            <a:gd name="adj4" fmla="val 18844411"/>
            <a:gd name="adj5" fmla="val 4393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B52E7C-5568-46F6-B47B-4F457ADF6299}">
      <dsp:nvSpPr>
        <dsp:cNvPr id="0" name=""/>
        <dsp:cNvSpPr/>
      </dsp:nvSpPr>
      <dsp:spPr>
        <a:xfrm>
          <a:off x="5242531" y="1502065"/>
          <a:ext cx="1890824" cy="930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Book Antiqua" pitchFamily="18" charset="0"/>
            </a:rPr>
            <a:t>Veri Kaynaklarının Seçilmesi ve Yorumlanması</a:t>
          </a:r>
          <a:endParaRPr lang="tr-TR" sz="1400" b="1" kern="1200" dirty="0">
            <a:latin typeface="Book Antiqua" pitchFamily="18" charset="0"/>
          </a:endParaRPr>
        </a:p>
      </dsp:txBody>
      <dsp:txXfrm>
        <a:off x="5242531" y="1502065"/>
        <a:ext cx="1890824" cy="930647"/>
      </dsp:txXfrm>
    </dsp:sp>
    <dsp:sp modelId="{A896E8B3-EE76-45E2-A53B-1B5C8FE6BFF0}">
      <dsp:nvSpPr>
        <dsp:cNvPr id="0" name=""/>
        <dsp:cNvSpPr/>
      </dsp:nvSpPr>
      <dsp:spPr>
        <a:xfrm>
          <a:off x="1621025" y="50306"/>
          <a:ext cx="4818999" cy="4818999"/>
        </a:xfrm>
        <a:prstGeom prst="circularArrow">
          <a:avLst>
            <a:gd name="adj1" fmla="val 3766"/>
            <a:gd name="adj2" fmla="val 234982"/>
            <a:gd name="adj3" fmla="val 1229424"/>
            <a:gd name="adj4" fmla="val 21557910"/>
            <a:gd name="adj5" fmla="val 4393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9FCDDE-A589-404C-B95D-4E4D872B8821}">
      <dsp:nvSpPr>
        <dsp:cNvPr id="0" name=""/>
        <dsp:cNvSpPr/>
      </dsp:nvSpPr>
      <dsp:spPr>
        <a:xfrm>
          <a:off x="5020421" y="3374203"/>
          <a:ext cx="1480436" cy="930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Book Antiqua" pitchFamily="18" charset="0"/>
            </a:rPr>
            <a:t>Yöntemin Belirlenmesi</a:t>
          </a:r>
          <a:endParaRPr lang="tr-TR" sz="1400" b="1" kern="1200" dirty="0">
            <a:latin typeface="Book Antiqua" pitchFamily="18" charset="0"/>
          </a:endParaRPr>
        </a:p>
      </dsp:txBody>
      <dsp:txXfrm>
        <a:off x="5020421" y="3374203"/>
        <a:ext cx="1480436" cy="930647"/>
      </dsp:txXfrm>
    </dsp:sp>
    <dsp:sp modelId="{7829789A-42BC-46B0-99D2-1B3FB231611B}">
      <dsp:nvSpPr>
        <dsp:cNvPr id="0" name=""/>
        <dsp:cNvSpPr/>
      </dsp:nvSpPr>
      <dsp:spPr>
        <a:xfrm>
          <a:off x="1621135" y="50233"/>
          <a:ext cx="4818999" cy="4818999"/>
        </a:xfrm>
        <a:prstGeom prst="circularArrow">
          <a:avLst>
            <a:gd name="adj1" fmla="val 3766"/>
            <a:gd name="adj2" fmla="val 234982"/>
            <a:gd name="adj3" fmla="val 4330452"/>
            <a:gd name="adj4" fmla="val 3389468"/>
            <a:gd name="adj5" fmla="val 4393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9C74C0-8AE4-4B83-B255-672618B3C474}">
      <dsp:nvSpPr>
        <dsp:cNvPr id="0" name=""/>
        <dsp:cNvSpPr/>
      </dsp:nvSpPr>
      <dsp:spPr>
        <a:xfrm>
          <a:off x="3500460" y="4207338"/>
          <a:ext cx="1062129" cy="930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Book Antiqua" pitchFamily="18" charset="0"/>
            </a:rPr>
            <a:t>Veri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Book Antiqua" pitchFamily="18" charset="0"/>
            </a:rPr>
            <a:t>Analizi</a:t>
          </a:r>
          <a:endParaRPr lang="tr-TR" sz="1400" b="1" kern="1200" dirty="0">
            <a:latin typeface="Book Antiqua" pitchFamily="18" charset="0"/>
          </a:endParaRPr>
        </a:p>
      </dsp:txBody>
      <dsp:txXfrm>
        <a:off x="3500460" y="4207338"/>
        <a:ext cx="1062129" cy="930647"/>
      </dsp:txXfrm>
    </dsp:sp>
    <dsp:sp modelId="{128A3AA6-3B51-4EEF-8931-DDF320AA7C73}">
      <dsp:nvSpPr>
        <dsp:cNvPr id="0" name=""/>
        <dsp:cNvSpPr/>
      </dsp:nvSpPr>
      <dsp:spPr>
        <a:xfrm>
          <a:off x="1620915" y="50233"/>
          <a:ext cx="4818999" cy="4818999"/>
        </a:xfrm>
        <a:prstGeom prst="circularArrow">
          <a:avLst>
            <a:gd name="adj1" fmla="val 3766"/>
            <a:gd name="adj2" fmla="val 234982"/>
            <a:gd name="adj3" fmla="val 7175550"/>
            <a:gd name="adj4" fmla="val 6231367"/>
            <a:gd name="adj5" fmla="val 4393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AAA268-FD35-4209-9E69-59A148167E10}">
      <dsp:nvSpPr>
        <dsp:cNvPr id="0" name=""/>
        <dsp:cNvSpPr/>
      </dsp:nvSpPr>
      <dsp:spPr>
        <a:xfrm>
          <a:off x="1578967" y="3374203"/>
          <a:ext cx="1442885" cy="930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Book Antiqua" pitchFamily="18" charset="0"/>
            </a:rPr>
            <a:t>Bulguların</a:t>
          </a:r>
          <a:r>
            <a:rPr lang="tr-TR" sz="1400" b="1" kern="1200" baseline="0" dirty="0" smtClean="0">
              <a:latin typeface="Book Antiqua" pitchFamily="18" charset="0"/>
            </a:rPr>
            <a:t> Yorumlanması</a:t>
          </a:r>
          <a:endParaRPr lang="tr-TR" sz="1400" b="1" kern="1200" dirty="0">
            <a:latin typeface="Book Antiqua" pitchFamily="18" charset="0"/>
          </a:endParaRPr>
        </a:p>
      </dsp:txBody>
      <dsp:txXfrm>
        <a:off x="1578967" y="3374203"/>
        <a:ext cx="1442885" cy="930647"/>
      </dsp:txXfrm>
    </dsp:sp>
    <dsp:sp modelId="{9B0F5523-2663-4B4D-8BB2-3A2DB9A5C66B}">
      <dsp:nvSpPr>
        <dsp:cNvPr id="0" name=""/>
        <dsp:cNvSpPr/>
      </dsp:nvSpPr>
      <dsp:spPr>
        <a:xfrm>
          <a:off x="1621025" y="50306"/>
          <a:ext cx="4818999" cy="4818999"/>
        </a:xfrm>
        <a:prstGeom prst="circularArrow">
          <a:avLst>
            <a:gd name="adj1" fmla="val 3766"/>
            <a:gd name="adj2" fmla="val 234982"/>
            <a:gd name="adj3" fmla="val 10607108"/>
            <a:gd name="adj4" fmla="val 9335594"/>
            <a:gd name="adj5" fmla="val 4393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349DE7-99DF-4D81-9715-2FB15141A442}">
      <dsp:nvSpPr>
        <dsp:cNvPr id="0" name=""/>
        <dsp:cNvSpPr/>
      </dsp:nvSpPr>
      <dsp:spPr>
        <a:xfrm>
          <a:off x="1082014" y="1502065"/>
          <a:ext cx="1582184" cy="930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Book Antiqua" pitchFamily="18" charset="0"/>
            </a:rPr>
            <a:t>Bulguların Raporlaştırılması</a:t>
          </a:r>
          <a:endParaRPr lang="tr-TR" sz="1400" b="1" kern="1200" dirty="0">
            <a:latin typeface="Book Antiqua" pitchFamily="18" charset="0"/>
          </a:endParaRPr>
        </a:p>
      </dsp:txBody>
      <dsp:txXfrm>
        <a:off x="1082014" y="1502065"/>
        <a:ext cx="1582184" cy="930647"/>
      </dsp:txXfrm>
    </dsp:sp>
    <dsp:sp modelId="{9EC942CE-3135-4180-97D0-AEAF52D7ADF8}">
      <dsp:nvSpPr>
        <dsp:cNvPr id="0" name=""/>
        <dsp:cNvSpPr/>
      </dsp:nvSpPr>
      <dsp:spPr>
        <a:xfrm>
          <a:off x="1672759" y="-65898"/>
          <a:ext cx="4818999" cy="4818999"/>
        </a:xfrm>
        <a:prstGeom prst="circularArrow">
          <a:avLst>
            <a:gd name="adj1" fmla="val 3766"/>
            <a:gd name="adj2" fmla="val 234982"/>
            <a:gd name="adj3" fmla="val 13227076"/>
            <a:gd name="adj4" fmla="val 12141084"/>
            <a:gd name="adj5" fmla="val 4393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3A71F0-BCFE-4862-971B-4E70C679CF67}">
      <dsp:nvSpPr>
        <dsp:cNvPr id="0" name=""/>
        <dsp:cNvSpPr/>
      </dsp:nvSpPr>
      <dsp:spPr>
        <a:xfrm>
          <a:off x="2500327" y="716"/>
          <a:ext cx="930647" cy="930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Book Antiqua" pitchFamily="18" charset="0"/>
            </a:rPr>
            <a:t>Alanyazın Taraması</a:t>
          </a:r>
          <a:endParaRPr lang="tr-TR" sz="1400" b="1" kern="1200" dirty="0">
            <a:latin typeface="Book Antiqua" pitchFamily="18" charset="0"/>
          </a:endParaRPr>
        </a:p>
      </dsp:txBody>
      <dsp:txXfrm>
        <a:off x="2500327" y="716"/>
        <a:ext cx="930647" cy="930647"/>
      </dsp:txXfrm>
    </dsp:sp>
    <dsp:sp modelId="{8D486698-4334-4223-B52B-A1709C027F46}">
      <dsp:nvSpPr>
        <dsp:cNvPr id="0" name=""/>
        <dsp:cNvSpPr/>
      </dsp:nvSpPr>
      <dsp:spPr>
        <a:xfrm>
          <a:off x="1424342" y="46868"/>
          <a:ext cx="4818999" cy="4818999"/>
        </a:xfrm>
        <a:prstGeom prst="circularArrow">
          <a:avLst>
            <a:gd name="adj1" fmla="val 3766"/>
            <a:gd name="adj2" fmla="val 234982"/>
            <a:gd name="adj3" fmla="val 16559866"/>
            <a:gd name="adj4" fmla="val 15570635"/>
            <a:gd name="adj5" fmla="val 4393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4B08C-D0CC-4C52-81A4-B5BFB66067D7}">
      <dsp:nvSpPr>
        <dsp:cNvPr id="0" name=""/>
        <dsp:cNvSpPr/>
      </dsp:nvSpPr>
      <dsp:spPr>
        <a:xfrm>
          <a:off x="3551225" y="1863646"/>
          <a:ext cx="1127149" cy="11271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NEDEN</a:t>
          </a:r>
          <a:endParaRPr lang="tr-TR" sz="1700" kern="1200" dirty="0"/>
        </a:p>
      </dsp:txBody>
      <dsp:txXfrm>
        <a:off x="3716292" y="2028713"/>
        <a:ext cx="797015" cy="797015"/>
      </dsp:txXfrm>
    </dsp:sp>
    <dsp:sp modelId="{057A43FD-DA8D-470A-8F7E-E3B3E1A69D89}">
      <dsp:nvSpPr>
        <dsp:cNvPr id="0" name=""/>
        <dsp:cNvSpPr/>
      </dsp:nvSpPr>
      <dsp:spPr>
        <a:xfrm rot="16200000">
          <a:off x="3995046" y="1452858"/>
          <a:ext cx="239507" cy="3832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4030972" y="1565430"/>
        <a:ext cx="167655" cy="229938"/>
      </dsp:txXfrm>
    </dsp:sp>
    <dsp:sp modelId="{12306BA0-3BE8-425C-B2C8-856F04E8B7A6}">
      <dsp:nvSpPr>
        <dsp:cNvPr id="0" name=""/>
        <dsp:cNvSpPr/>
      </dsp:nvSpPr>
      <dsp:spPr>
        <a:xfrm>
          <a:off x="3410331" y="2807"/>
          <a:ext cx="1408937" cy="1408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Konuya ilişkin kavramları bilinir kılmak için (temel kavramlar, terminoloji…)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/>
        </a:p>
      </dsp:txBody>
      <dsp:txXfrm>
        <a:off x="3616665" y="209141"/>
        <a:ext cx="996269" cy="996269"/>
      </dsp:txXfrm>
    </dsp:sp>
    <dsp:sp modelId="{2F7DEA80-BC5E-4281-A219-E4FDEBCFE3C3}">
      <dsp:nvSpPr>
        <dsp:cNvPr id="0" name=""/>
        <dsp:cNvSpPr/>
      </dsp:nvSpPr>
      <dsp:spPr>
        <a:xfrm rot="20520000">
          <a:off x="4739482" y="1993723"/>
          <a:ext cx="239507" cy="3832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4741240" y="2081471"/>
        <a:ext cx="167655" cy="229938"/>
      </dsp:txXfrm>
    </dsp:sp>
    <dsp:sp modelId="{9CC684E7-9A10-4682-BFA0-777ABFA87B39}">
      <dsp:nvSpPr>
        <dsp:cNvPr id="0" name=""/>
        <dsp:cNvSpPr/>
      </dsp:nvSpPr>
      <dsp:spPr>
        <a:xfrm>
          <a:off x="5046096" y="1191260"/>
          <a:ext cx="1408937" cy="1408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Düşünceleri zenginleştirmek ve desteklemek için</a:t>
          </a:r>
          <a:endParaRPr lang="tr-TR" sz="1000" kern="1200" dirty="0"/>
        </a:p>
      </dsp:txBody>
      <dsp:txXfrm>
        <a:off x="5252430" y="1397594"/>
        <a:ext cx="996269" cy="996269"/>
      </dsp:txXfrm>
    </dsp:sp>
    <dsp:sp modelId="{54A1064C-4BC1-4A25-AB42-2FB5D3EC5BF9}">
      <dsp:nvSpPr>
        <dsp:cNvPr id="0" name=""/>
        <dsp:cNvSpPr/>
      </dsp:nvSpPr>
      <dsp:spPr>
        <a:xfrm rot="3240000">
          <a:off x="4455133" y="2868861"/>
          <a:ext cx="239507" cy="3832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4469942" y="2916442"/>
        <a:ext cx="167655" cy="229938"/>
      </dsp:txXfrm>
    </dsp:sp>
    <dsp:sp modelId="{81F6FB7E-F19B-468E-B0B7-AD4CF43FB69B}">
      <dsp:nvSpPr>
        <dsp:cNvPr id="0" name=""/>
        <dsp:cNvSpPr/>
      </dsp:nvSpPr>
      <dsp:spPr>
        <a:xfrm>
          <a:off x="4421289" y="3114217"/>
          <a:ext cx="1408937" cy="1408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err="1" smtClean="0"/>
            <a:t>Alanyazındaki</a:t>
          </a:r>
          <a:r>
            <a:rPr lang="tr-TR" sz="1000" kern="1200" dirty="0" smtClean="0"/>
            <a:t> boşluklara ilişkin  bilgi sahibi olmak için </a:t>
          </a:r>
          <a:endParaRPr lang="tr-TR" sz="1000" kern="1200" dirty="0"/>
        </a:p>
      </dsp:txBody>
      <dsp:txXfrm>
        <a:off x="4627623" y="3320551"/>
        <a:ext cx="996269" cy="996269"/>
      </dsp:txXfrm>
    </dsp:sp>
    <dsp:sp modelId="{7CE68546-7CAB-40DF-92A7-11DC0F50C31F}">
      <dsp:nvSpPr>
        <dsp:cNvPr id="0" name=""/>
        <dsp:cNvSpPr/>
      </dsp:nvSpPr>
      <dsp:spPr>
        <a:xfrm rot="7560000">
          <a:off x="3534958" y="2868861"/>
          <a:ext cx="239507" cy="3832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 rot="10800000">
        <a:off x="3592001" y="2916442"/>
        <a:ext cx="167655" cy="229938"/>
      </dsp:txXfrm>
    </dsp:sp>
    <dsp:sp modelId="{DDD18B05-0D58-44AD-B4A4-BEF89C500D28}">
      <dsp:nvSpPr>
        <dsp:cNvPr id="0" name=""/>
        <dsp:cNvSpPr/>
      </dsp:nvSpPr>
      <dsp:spPr>
        <a:xfrm>
          <a:off x="2399372" y="3114217"/>
          <a:ext cx="1408937" cy="1408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Bilgide ve anlamada tutarsızlıkların ve yetersizliklerin farkında olmak için</a:t>
          </a:r>
          <a:endParaRPr lang="tr-TR" sz="1000" kern="1200" dirty="0"/>
        </a:p>
      </dsp:txBody>
      <dsp:txXfrm>
        <a:off x="2605706" y="3320551"/>
        <a:ext cx="996269" cy="996269"/>
      </dsp:txXfrm>
    </dsp:sp>
    <dsp:sp modelId="{37F44F4A-EBBD-4E60-973C-6010587B1AB2}">
      <dsp:nvSpPr>
        <dsp:cNvPr id="0" name=""/>
        <dsp:cNvSpPr/>
      </dsp:nvSpPr>
      <dsp:spPr>
        <a:xfrm rot="11880000">
          <a:off x="3250609" y="1993723"/>
          <a:ext cx="239507" cy="3832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 rot="10800000">
        <a:off x="3320703" y="2081471"/>
        <a:ext cx="167655" cy="229938"/>
      </dsp:txXfrm>
    </dsp:sp>
    <dsp:sp modelId="{134F8CF2-AC03-478D-9F2C-8D376E34BD24}">
      <dsp:nvSpPr>
        <dsp:cNvPr id="0" name=""/>
        <dsp:cNvSpPr/>
      </dsp:nvSpPr>
      <dsp:spPr>
        <a:xfrm>
          <a:off x="1774566" y="1191260"/>
          <a:ext cx="1408937" cy="1408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Konu, gerçekler, düşünceler ve kuramlara ilişkin kavrayışa ulaşmak için</a:t>
          </a:r>
          <a:endParaRPr lang="tr-TR" sz="1000" kern="1200" dirty="0"/>
        </a:p>
      </dsp:txBody>
      <dsp:txXfrm>
        <a:off x="1980900" y="1397594"/>
        <a:ext cx="996269" cy="9962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C87A6-1A49-4D64-981E-2FDB623169C9}">
      <dsp:nvSpPr>
        <dsp:cNvPr id="0" name=""/>
        <dsp:cNvSpPr/>
      </dsp:nvSpPr>
      <dsp:spPr>
        <a:xfrm>
          <a:off x="3512046" y="1715510"/>
          <a:ext cx="1205507" cy="1205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NEREDE</a:t>
          </a:r>
          <a:endParaRPr lang="tr-TR" sz="1700" kern="1200" dirty="0"/>
        </a:p>
      </dsp:txBody>
      <dsp:txXfrm>
        <a:off x="3688588" y="1892052"/>
        <a:ext cx="852423" cy="852423"/>
      </dsp:txXfrm>
    </dsp:sp>
    <dsp:sp modelId="{CD231184-8845-48F2-B9E5-80201E6B44F0}">
      <dsp:nvSpPr>
        <dsp:cNvPr id="0" name=""/>
        <dsp:cNvSpPr/>
      </dsp:nvSpPr>
      <dsp:spPr>
        <a:xfrm rot="16200000">
          <a:off x="3916472" y="1147597"/>
          <a:ext cx="396654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3975970" y="1289069"/>
        <a:ext cx="277658" cy="245924"/>
      </dsp:txXfrm>
    </dsp:sp>
    <dsp:sp modelId="{F64DC6D3-E2AE-4B63-AA50-2A0504559068}">
      <dsp:nvSpPr>
        <dsp:cNvPr id="0" name=""/>
        <dsp:cNvSpPr/>
      </dsp:nvSpPr>
      <dsp:spPr>
        <a:xfrm>
          <a:off x="3632596" y="2699"/>
          <a:ext cx="964406" cy="964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Dergiler   </a:t>
          </a:r>
          <a:endParaRPr lang="tr-TR" sz="1000" kern="1200" dirty="0"/>
        </a:p>
      </dsp:txBody>
      <dsp:txXfrm>
        <a:off x="3773830" y="143933"/>
        <a:ext cx="681938" cy="681938"/>
      </dsp:txXfrm>
    </dsp:sp>
    <dsp:sp modelId="{0EF0B763-CC18-47BC-8F16-A5EE8AFB3BE1}">
      <dsp:nvSpPr>
        <dsp:cNvPr id="0" name=""/>
        <dsp:cNvSpPr/>
      </dsp:nvSpPr>
      <dsp:spPr>
        <a:xfrm rot="18600000">
          <a:off x="4537232" y="1373535"/>
          <a:ext cx="396654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4558485" y="1501087"/>
        <a:ext cx="277658" cy="245924"/>
      </dsp:txXfrm>
    </dsp:sp>
    <dsp:sp modelId="{CF54755E-6DC2-4BF4-BF31-818E0EC373E7}">
      <dsp:nvSpPr>
        <dsp:cNvPr id="0" name=""/>
        <dsp:cNvSpPr/>
      </dsp:nvSpPr>
      <dsp:spPr>
        <a:xfrm>
          <a:off x="4811058" y="431624"/>
          <a:ext cx="964406" cy="964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Seçkiler (antolojiler)</a:t>
          </a:r>
          <a:endParaRPr lang="tr-TR" sz="1000" kern="1200" dirty="0"/>
        </a:p>
      </dsp:txBody>
      <dsp:txXfrm>
        <a:off x="4952292" y="572858"/>
        <a:ext cx="681938" cy="681938"/>
      </dsp:txXfrm>
    </dsp:sp>
    <dsp:sp modelId="{AB9C9448-E80B-4B4C-9FB4-A0E237EE1613}">
      <dsp:nvSpPr>
        <dsp:cNvPr id="0" name=""/>
        <dsp:cNvSpPr/>
      </dsp:nvSpPr>
      <dsp:spPr>
        <a:xfrm rot="21000000">
          <a:off x="4867531" y="1945630"/>
          <a:ext cx="396654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4868435" y="2037936"/>
        <a:ext cx="277658" cy="245924"/>
      </dsp:txXfrm>
    </dsp:sp>
    <dsp:sp modelId="{4C90DDAE-8BE2-4342-B4E7-EF5DF4B12B28}">
      <dsp:nvSpPr>
        <dsp:cNvPr id="0" name=""/>
        <dsp:cNvSpPr/>
      </dsp:nvSpPr>
      <dsp:spPr>
        <a:xfrm>
          <a:off x="5438105" y="1517701"/>
          <a:ext cx="964406" cy="964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Referans kitapları (ansiklopediler, sözlükler, atlaslar…)</a:t>
          </a:r>
          <a:endParaRPr lang="tr-TR" sz="1000" kern="1200" dirty="0"/>
        </a:p>
      </dsp:txBody>
      <dsp:txXfrm>
        <a:off x="5579339" y="1658935"/>
        <a:ext cx="681938" cy="681938"/>
      </dsp:txXfrm>
    </dsp:sp>
    <dsp:sp modelId="{A1317CA1-FC3A-4446-9034-0B1FAD58689C}">
      <dsp:nvSpPr>
        <dsp:cNvPr id="0" name=""/>
        <dsp:cNvSpPr/>
      </dsp:nvSpPr>
      <dsp:spPr>
        <a:xfrm rot="1800000">
          <a:off x="4752819" y="2596192"/>
          <a:ext cx="396654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4760790" y="2648417"/>
        <a:ext cx="277658" cy="245924"/>
      </dsp:txXfrm>
    </dsp:sp>
    <dsp:sp modelId="{8F02F8C8-878B-4FA5-97C6-3F05BD568616}">
      <dsp:nvSpPr>
        <dsp:cNvPr id="0" name=""/>
        <dsp:cNvSpPr/>
      </dsp:nvSpPr>
      <dsp:spPr>
        <a:xfrm>
          <a:off x="5220334" y="2752741"/>
          <a:ext cx="964406" cy="964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Gazeteler </a:t>
          </a:r>
          <a:endParaRPr lang="tr-TR" sz="1200" kern="1200" dirty="0"/>
        </a:p>
      </dsp:txBody>
      <dsp:txXfrm>
        <a:off x="5361568" y="2893975"/>
        <a:ext cx="681938" cy="681938"/>
      </dsp:txXfrm>
    </dsp:sp>
    <dsp:sp modelId="{27E68CBA-2ED1-4E5D-A59D-BC085475FB30}">
      <dsp:nvSpPr>
        <dsp:cNvPr id="0" name=""/>
        <dsp:cNvSpPr/>
      </dsp:nvSpPr>
      <dsp:spPr>
        <a:xfrm rot="4200000">
          <a:off x="4246771" y="3020817"/>
          <a:ext cx="396654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4285919" y="3046881"/>
        <a:ext cx="277658" cy="245924"/>
      </dsp:txXfrm>
    </dsp:sp>
    <dsp:sp modelId="{52F2F466-1CA7-483A-BBEC-87C1343835D9}">
      <dsp:nvSpPr>
        <dsp:cNvPr id="0" name=""/>
        <dsp:cNvSpPr/>
      </dsp:nvSpPr>
      <dsp:spPr>
        <a:xfrm>
          <a:off x="4259643" y="3558857"/>
          <a:ext cx="964406" cy="964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Kitaplar </a:t>
          </a:r>
          <a:endParaRPr lang="tr-TR" sz="1200" kern="1200" dirty="0"/>
        </a:p>
      </dsp:txBody>
      <dsp:txXfrm>
        <a:off x="4400877" y="3700091"/>
        <a:ext cx="681938" cy="681938"/>
      </dsp:txXfrm>
    </dsp:sp>
    <dsp:sp modelId="{4303CCAB-9EB3-4FEE-AFBB-AB7ACA8046A6}">
      <dsp:nvSpPr>
        <dsp:cNvPr id="0" name=""/>
        <dsp:cNvSpPr/>
      </dsp:nvSpPr>
      <dsp:spPr>
        <a:xfrm rot="6600000">
          <a:off x="3586173" y="3020817"/>
          <a:ext cx="396654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 rot="10800000">
        <a:off x="3666021" y="3046881"/>
        <a:ext cx="277658" cy="245924"/>
      </dsp:txXfrm>
    </dsp:sp>
    <dsp:sp modelId="{ADE504D7-0791-44E7-B1ED-2C483375B8C6}">
      <dsp:nvSpPr>
        <dsp:cNvPr id="0" name=""/>
        <dsp:cNvSpPr/>
      </dsp:nvSpPr>
      <dsp:spPr>
        <a:xfrm>
          <a:off x="3005550" y="3558857"/>
          <a:ext cx="964406" cy="964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İnternet </a:t>
          </a:r>
          <a:endParaRPr lang="tr-TR" sz="1200" kern="1200" dirty="0"/>
        </a:p>
      </dsp:txBody>
      <dsp:txXfrm>
        <a:off x="3146784" y="3700091"/>
        <a:ext cx="681938" cy="681938"/>
      </dsp:txXfrm>
    </dsp:sp>
    <dsp:sp modelId="{216BAF36-7761-4325-BE98-7A70A73DB9CA}">
      <dsp:nvSpPr>
        <dsp:cNvPr id="0" name=""/>
        <dsp:cNvSpPr/>
      </dsp:nvSpPr>
      <dsp:spPr>
        <a:xfrm rot="9000000">
          <a:off x="3080126" y="2596192"/>
          <a:ext cx="396654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 rot="10800000">
        <a:off x="3191151" y="2648417"/>
        <a:ext cx="277658" cy="245924"/>
      </dsp:txXfrm>
    </dsp:sp>
    <dsp:sp modelId="{6C59851B-96E1-477E-B24B-9DFA46DA0E2F}">
      <dsp:nvSpPr>
        <dsp:cNvPr id="0" name=""/>
        <dsp:cNvSpPr/>
      </dsp:nvSpPr>
      <dsp:spPr>
        <a:xfrm>
          <a:off x="2044859" y="2752741"/>
          <a:ext cx="964406" cy="964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Ders kitapları </a:t>
          </a:r>
          <a:endParaRPr lang="tr-TR" sz="1200" kern="1200" dirty="0"/>
        </a:p>
      </dsp:txBody>
      <dsp:txXfrm>
        <a:off x="2186093" y="2893975"/>
        <a:ext cx="681938" cy="681938"/>
      </dsp:txXfrm>
    </dsp:sp>
    <dsp:sp modelId="{0F9CBE94-FD78-4ECA-AD6E-24F938AA7D0C}">
      <dsp:nvSpPr>
        <dsp:cNvPr id="0" name=""/>
        <dsp:cNvSpPr/>
      </dsp:nvSpPr>
      <dsp:spPr>
        <a:xfrm rot="11400000">
          <a:off x="2965414" y="1945630"/>
          <a:ext cx="396654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 rot="10800000">
        <a:off x="3083506" y="2037936"/>
        <a:ext cx="277658" cy="245924"/>
      </dsp:txXfrm>
    </dsp:sp>
    <dsp:sp modelId="{B3FED3ED-8F2D-45FB-B2AB-6E1EA8D3A317}">
      <dsp:nvSpPr>
        <dsp:cNvPr id="0" name=""/>
        <dsp:cNvSpPr/>
      </dsp:nvSpPr>
      <dsp:spPr>
        <a:xfrm>
          <a:off x="1827088" y="1517701"/>
          <a:ext cx="964406" cy="964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Bilimsel dergiler</a:t>
          </a:r>
          <a:endParaRPr lang="tr-TR" sz="1000" kern="1200" dirty="0"/>
        </a:p>
      </dsp:txBody>
      <dsp:txXfrm>
        <a:off x="1968322" y="1658935"/>
        <a:ext cx="681938" cy="681938"/>
      </dsp:txXfrm>
    </dsp:sp>
    <dsp:sp modelId="{410A47F2-8143-4F58-9A27-D74B1C2B23E0}">
      <dsp:nvSpPr>
        <dsp:cNvPr id="0" name=""/>
        <dsp:cNvSpPr/>
      </dsp:nvSpPr>
      <dsp:spPr>
        <a:xfrm rot="13800000">
          <a:off x="3295713" y="1373535"/>
          <a:ext cx="396654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 rot="10800000">
        <a:off x="3393456" y="1501087"/>
        <a:ext cx="277658" cy="245924"/>
      </dsp:txXfrm>
    </dsp:sp>
    <dsp:sp modelId="{BCAAE6A6-0863-471E-9D11-A331A44F7A2C}">
      <dsp:nvSpPr>
        <dsp:cNvPr id="0" name=""/>
        <dsp:cNvSpPr/>
      </dsp:nvSpPr>
      <dsp:spPr>
        <a:xfrm>
          <a:off x="2454134" y="431624"/>
          <a:ext cx="964406" cy="964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Tez çalışmaları</a:t>
          </a:r>
          <a:endParaRPr lang="tr-TR" sz="1000" kern="1200" dirty="0"/>
        </a:p>
      </dsp:txBody>
      <dsp:txXfrm>
        <a:off x="2595368" y="572858"/>
        <a:ext cx="681938" cy="681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09EEA02-A089-4CA0-B6DB-5656DABF50C4}" type="datetimeFigureOut">
              <a:rPr lang="tr-TR" smtClean="0"/>
              <a:pPr/>
              <a:t>17.02.2019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17.02.2019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17.02.2019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17.02.2019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09EEA02-A089-4CA0-B6DB-5656DABF50C4}" type="datetimeFigureOut">
              <a:rPr lang="tr-TR" smtClean="0"/>
              <a:pPr/>
              <a:t>17.02.2019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17.02.2019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17.02.2019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17.02.2019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17.02.2019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17.02.2019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17.02.2019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9EEA02-A089-4CA0-B6DB-5656DABF50C4}" type="datetimeFigureOut">
              <a:rPr lang="tr-TR" smtClean="0"/>
              <a:pPr/>
              <a:t>17.02.2019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gif"/><Relationship Id="rId7" Type="http://schemas.openxmlformats.org/officeDocument/2006/relationships/image" Target="../media/image37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gif"/><Relationship Id="rId5" Type="http://schemas.openxmlformats.org/officeDocument/2006/relationships/image" Target="../media/image45.jpg"/><Relationship Id="rId10" Type="http://schemas.openxmlformats.org/officeDocument/2006/relationships/image" Target="../media/image50.png"/><Relationship Id="rId4" Type="http://schemas.openxmlformats.org/officeDocument/2006/relationships/image" Target="../media/image44.jpg"/><Relationship Id="rId9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3786190"/>
            <a:ext cx="7215238" cy="1000132"/>
          </a:xfrm>
        </p:spPr>
        <p:txBody>
          <a:bodyPr>
            <a:noAutofit/>
          </a:bodyPr>
          <a:lstStyle/>
          <a:p>
            <a:r>
              <a:rPr lang="tr-TR" sz="2800" dirty="0" smtClean="0">
                <a:latin typeface="+mn-lt"/>
              </a:rPr>
              <a:t>DBB134</a:t>
            </a:r>
            <a:r>
              <a:rPr lang="tr-TR" sz="2800" b="1" dirty="0" smtClean="0">
                <a:latin typeface="+mn-lt"/>
              </a:rPr>
              <a:t/>
            </a:r>
            <a:br>
              <a:rPr lang="tr-TR" sz="2800" b="1" dirty="0" smtClean="0">
                <a:latin typeface="+mn-lt"/>
              </a:rPr>
            </a:br>
            <a:r>
              <a:rPr lang="tr-TR" sz="3000" b="1" dirty="0" smtClean="0">
                <a:latin typeface="+mn-lt"/>
              </a:rPr>
              <a:t>Bilimsel Araştırmanın Temelleri</a:t>
            </a:r>
            <a:endParaRPr lang="tr-TR" sz="3000" b="1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7290" y="5072074"/>
            <a:ext cx="6858048" cy="642942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dirty="0" smtClean="0">
                <a:ea typeface="+mj-ea"/>
                <a:cs typeface="+mj-cs"/>
              </a:rPr>
              <a:t>Çarşamba, 09.00-11.00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dirty="0" smtClean="0">
                <a:ea typeface="+mj-ea"/>
                <a:cs typeface="+mj-cs"/>
              </a:rPr>
              <a:t>Dr. </a:t>
            </a:r>
            <a:r>
              <a:rPr lang="tr-TR" sz="1600" dirty="0" err="1" smtClean="0">
                <a:ea typeface="+mj-ea"/>
                <a:cs typeface="+mj-cs"/>
              </a:rPr>
              <a:t>Öğr</a:t>
            </a:r>
            <a:r>
              <a:rPr lang="tr-TR" sz="1600" dirty="0" smtClean="0">
                <a:ea typeface="+mj-ea"/>
                <a:cs typeface="+mj-cs"/>
              </a:rPr>
              <a:t>. Üyesi </a:t>
            </a:r>
            <a:r>
              <a:rPr kumimoji="0" lang="tr-T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İpek </a:t>
            </a:r>
            <a:r>
              <a:rPr kumimoji="0" lang="tr-T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Pınar</a:t>
            </a:r>
            <a:r>
              <a:rPr kumimoji="0" lang="tr-TR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tr-TR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Uzun</a:t>
            </a:r>
            <a:endParaRPr kumimoji="0" lang="tr-TR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57148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Alanyazın (Literatür) Taraması Süreci: </a:t>
            </a:r>
            <a:r>
              <a:rPr lang="tr-TR" sz="2400" dirty="0" smtClean="0"/>
              <a:t>4NK1 Modeli</a:t>
            </a:r>
            <a:endParaRPr lang="tr-TR" sz="2400" dirty="0"/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				DBB 134 - İpek Pınar Uzun</a:t>
            </a:r>
            <a:endParaRPr lang="tr-TR" sz="16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Autofit/>
          </a:bodyPr>
          <a:lstStyle/>
          <a:p>
            <a:pPr algn="just"/>
            <a:r>
              <a:rPr lang="tr-TR" sz="2400" dirty="0" smtClean="0">
                <a:latin typeface="Book Antiqua" pitchFamily="18" charset="0"/>
              </a:rPr>
              <a:t>Alanyazın taramasında dikkat edilmesi gereken aşamalar nelerdir?</a:t>
            </a:r>
          </a:p>
          <a:p>
            <a:pPr algn="just"/>
            <a:endParaRPr lang="tr-TR" sz="2400" dirty="0" smtClean="0">
              <a:latin typeface="Book Antiqua" pitchFamily="18" charset="0"/>
            </a:endParaRPr>
          </a:p>
          <a:p>
            <a:pPr lvl="1" algn="just"/>
            <a:r>
              <a:rPr lang="tr-TR" sz="2000" dirty="0" smtClean="0">
                <a:latin typeface="Book Antiqua" pitchFamily="18" charset="0"/>
              </a:rPr>
              <a:t>Genelden özele doğru ilerlemek</a:t>
            </a:r>
          </a:p>
          <a:p>
            <a:pPr lvl="1" algn="just"/>
            <a:r>
              <a:rPr lang="tr-TR" sz="2000" dirty="0" smtClean="0">
                <a:latin typeface="Book Antiqua" pitchFamily="18" charset="0"/>
              </a:rPr>
              <a:t>Güncel araştırmalardan daha eski araştırmalara doğru listeleme yapmak</a:t>
            </a:r>
          </a:p>
          <a:p>
            <a:pPr lvl="1" algn="just"/>
            <a:r>
              <a:rPr lang="tr-TR" sz="2000" dirty="0" smtClean="0">
                <a:latin typeface="Book Antiqua" pitchFamily="18" charset="0"/>
              </a:rPr>
              <a:t>Listeleme yaparken, geniş ölçekli </a:t>
            </a:r>
            <a:r>
              <a:rPr lang="tr-TR" sz="2000" dirty="0" err="1" smtClean="0">
                <a:latin typeface="Book Antiqua" pitchFamily="18" charset="0"/>
              </a:rPr>
              <a:t>klasörleme</a:t>
            </a:r>
            <a:r>
              <a:rPr lang="tr-TR" sz="2000" dirty="0" smtClean="0">
                <a:latin typeface="Book Antiqua" pitchFamily="18" charset="0"/>
              </a:rPr>
              <a:t> ve küçük ölçekli </a:t>
            </a:r>
            <a:r>
              <a:rPr lang="tr-TR" sz="2000" dirty="0" err="1" smtClean="0">
                <a:latin typeface="Book Antiqua" pitchFamily="18" charset="0"/>
              </a:rPr>
              <a:t>klasörleme</a:t>
            </a:r>
            <a:r>
              <a:rPr lang="tr-TR" sz="2000" dirty="0" smtClean="0">
                <a:latin typeface="Book Antiqua" pitchFamily="18" charset="0"/>
              </a:rPr>
              <a:t> sistemi kullanarak, araştırmanın </a:t>
            </a:r>
            <a:r>
              <a:rPr lang="tr-TR" sz="2000" dirty="0" err="1" smtClean="0">
                <a:latin typeface="Book Antiqua" pitchFamily="18" charset="0"/>
              </a:rPr>
              <a:t>alanyazınına</a:t>
            </a:r>
            <a:r>
              <a:rPr lang="tr-TR" sz="2000" dirty="0" smtClean="0">
                <a:latin typeface="Book Antiqua" pitchFamily="18" charset="0"/>
              </a:rPr>
              <a:t> sınırlılık getirmek</a:t>
            </a:r>
          </a:p>
          <a:p>
            <a:pPr lvl="1" algn="just"/>
            <a:r>
              <a:rPr lang="tr-TR" sz="2000" dirty="0" smtClean="0">
                <a:latin typeface="Book Antiqua" pitchFamily="18" charset="0"/>
              </a:rPr>
              <a:t>Araştırmaların özet bölümlerini incelemek</a:t>
            </a:r>
          </a:p>
          <a:p>
            <a:pPr lvl="1" algn="just"/>
            <a:endParaRPr lang="tr-TR" sz="1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57148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Alanyazın (Literatür) Taraması Süreci: </a:t>
            </a:r>
            <a:r>
              <a:rPr lang="tr-TR" sz="2400" dirty="0" smtClean="0"/>
              <a:t>4NK1 Modeli</a:t>
            </a:r>
            <a:endParaRPr lang="tr-TR" sz="2400" dirty="0"/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				DBB 134 - İpek Pınar Uzun</a:t>
            </a:r>
            <a:endParaRPr lang="tr-TR" sz="16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Autofit/>
          </a:bodyPr>
          <a:lstStyle/>
          <a:p>
            <a:pPr algn="just"/>
            <a:r>
              <a:rPr lang="tr-TR" sz="2400" dirty="0" smtClean="0">
                <a:latin typeface="Book Antiqua" pitchFamily="18" charset="0"/>
              </a:rPr>
              <a:t>Alanyazın taramasında dikkat edilmesi gereken aşamalar nelerdir?</a:t>
            </a:r>
          </a:p>
          <a:p>
            <a:pPr lvl="1" algn="just"/>
            <a:endParaRPr lang="tr-TR" sz="2000" dirty="0" smtClean="0">
              <a:latin typeface="Book Antiqua" pitchFamily="18" charset="0"/>
            </a:endParaRPr>
          </a:p>
          <a:p>
            <a:pPr lvl="1" algn="just"/>
            <a:r>
              <a:rPr lang="tr-TR" sz="2000" dirty="0" smtClean="0">
                <a:latin typeface="Book Antiqua" pitchFamily="18" charset="0"/>
              </a:rPr>
              <a:t>Araştırmaları, hem </a:t>
            </a:r>
            <a:r>
              <a:rPr lang="tr-TR" sz="2000" dirty="0" err="1" smtClean="0">
                <a:latin typeface="Book Antiqua" pitchFamily="18" charset="0"/>
              </a:rPr>
              <a:t>içeriksel</a:t>
            </a:r>
            <a:r>
              <a:rPr lang="tr-TR" sz="2000" dirty="0" smtClean="0">
                <a:latin typeface="Book Antiqua" pitchFamily="18" charset="0"/>
              </a:rPr>
              <a:t> hem de biçimsel açıdan türlerine göre incelemek ve listelemek (tezler, araştırma makaleleri, kitaplar, kitap bölümleri, sözlü veri kaynakları vs. gibi)</a:t>
            </a:r>
          </a:p>
          <a:p>
            <a:pPr lvl="1" algn="just"/>
            <a:r>
              <a:rPr lang="tr-TR" sz="2000" dirty="0" smtClean="0">
                <a:latin typeface="Book Antiqua" pitchFamily="18" charset="0"/>
              </a:rPr>
              <a:t>Not alma tekniklerini uygulamak,</a:t>
            </a:r>
          </a:p>
          <a:p>
            <a:pPr lvl="1" algn="just"/>
            <a:r>
              <a:rPr lang="tr-TR" sz="2000" dirty="0" smtClean="0">
                <a:latin typeface="Book Antiqua" pitchFamily="18" charset="0"/>
              </a:rPr>
              <a:t>Araştırmaların kaynakçalarını listelemek,</a:t>
            </a:r>
          </a:p>
          <a:p>
            <a:pPr lvl="1" algn="just"/>
            <a:r>
              <a:rPr lang="tr-TR" sz="2000" dirty="0" smtClean="0">
                <a:latin typeface="Book Antiqua" pitchFamily="18" charset="0"/>
              </a:rPr>
              <a:t>Araştırmaların, varsayımlarını (hipotezlerini), sorunlarını, kuramsal çerçevelerini, kullanılan yöntem(</a:t>
            </a:r>
            <a:r>
              <a:rPr lang="tr-TR" sz="2000" dirty="0" err="1" smtClean="0">
                <a:latin typeface="Book Antiqua" pitchFamily="18" charset="0"/>
              </a:rPr>
              <a:t>ler</a:t>
            </a:r>
            <a:r>
              <a:rPr lang="tr-TR" sz="2000" dirty="0" smtClean="0">
                <a:latin typeface="Book Antiqua" pitchFamily="18" charset="0"/>
              </a:rPr>
              <a:t>)ini, bulgularını, sonuçlarını ve tartışmalarını incelemek ve not almak</a:t>
            </a:r>
          </a:p>
          <a:p>
            <a:pPr lvl="1" algn="just"/>
            <a:endParaRPr lang="tr-TR" sz="1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tx1"/>
                </a:solidFill>
                <a:latin typeface="+mn-lt"/>
              </a:rPr>
              <a:t>Nerede araştırma </a:t>
            </a:r>
            <a:endParaRPr lang="tr-TR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				DBB 134 - İpek Pınar Uzun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57148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Alanyazın (Literatür) Taraması Süreci: </a:t>
            </a:r>
            <a:r>
              <a:rPr lang="tr-TR" sz="2400" dirty="0" smtClean="0"/>
              <a:t>Veri Tabanları</a:t>
            </a:r>
            <a:endParaRPr lang="tr-TR" sz="2400" dirty="0"/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				DBB 134 - İpek Pınar Uzun</a:t>
            </a:r>
            <a:endParaRPr lang="tr-TR" sz="16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46104"/>
          </a:xfrm>
        </p:spPr>
        <p:txBody>
          <a:bodyPr>
            <a:noAutofit/>
          </a:bodyPr>
          <a:lstStyle/>
          <a:p>
            <a:r>
              <a:rPr lang="tr-TR" sz="1300" b="1" dirty="0" err="1"/>
              <a:t>Science</a:t>
            </a:r>
            <a:r>
              <a:rPr lang="tr-TR" sz="1300" b="1" dirty="0"/>
              <a:t> </a:t>
            </a:r>
            <a:r>
              <a:rPr lang="tr-TR" sz="1300" b="1" dirty="0" err="1"/>
              <a:t>Citation</a:t>
            </a:r>
            <a:r>
              <a:rPr lang="tr-TR" sz="1300" b="1" dirty="0"/>
              <a:t> Index (SCI) ya da </a:t>
            </a:r>
            <a:r>
              <a:rPr lang="tr-TR" sz="1300" b="1" dirty="0" err="1"/>
              <a:t>Social</a:t>
            </a:r>
            <a:r>
              <a:rPr lang="tr-TR" sz="1300" b="1" dirty="0"/>
              <a:t> </a:t>
            </a:r>
            <a:r>
              <a:rPr lang="tr-TR" sz="1300" b="1" dirty="0" err="1"/>
              <a:t>Science</a:t>
            </a:r>
            <a:r>
              <a:rPr lang="tr-TR" sz="1300" b="1" dirty="0"/>
              <a:t> </a:t>
            </a:r>
            <a:r>
              <a:rPr lang="tr-TR" sz="1300" b="1" dirty="0" err="1"/>
              <a:t>Citation</a:t>
            </a:r>
            <a:r>
              <a:rPr lang="tr-TR" sz="1300" b="1" dirty="0"/>
              <a:t> Index (SSCI):</a:t>
            </a:r>
            <a:r>
              <a:rPr lang="tr-TR" sz="1300" dirty="0"/>
              <a:t> https://apps.webofknowledge.com/WOS_GeneralSearch_input.do?product=WOS&amp;search_mode=GeneralSearch&amp;SID=U23CtXdu8JcMUVPUWrF&amp;preferencesSaved=</a:t>
            </a:r>
            <a:endParaRPr lang="en-US" sz="1300" dirty="0"/>
          </a:p>
          <a:p>
            <a:endParaRPr lang="tr-TR" sz="1300" dirty="0"/>
          </a:p>
          <a:p>
            <a:endParaRPr lang="en-US" sz="1300" dirty="0"/>
          </a:p>
          <a:p>
            <a:r>
              <a:rPr lang="tr-TR" sz="1300" b="1" dirty="0" err="1"/>
              <a:t>Pubmed</a:t>
            </a:r>
            <a:r>
              <a:rPr lang="tr-TR" sz="1300" b="1" dirty="0"/>
              <a:t>:</a:t>
            </a:r>
            <a:r>
              <a:rPr lang="tr-TR" sz="1300" dirty="0"/>
              <a:t> https://www.ncbi.nlm.nih.gov/pubmed</a:t>
            </a:r>
            <a:endParaRPr lang="en-US" sz="1300" dirty="0"/>
          </a:p>
          <a:p>
            <a:pPr marL="0" indent="0">
              <a:buNone/>
            </a:pPr>
            <a:r>
              <a:rPr lang="tr-TR" sz="1300" b="1" dirty="0"/>
              <a:t> </a:t>
            </a:r>
            <a:endParaRPr lang="tr-TR" sz="1300" b="1" dirty="0" smtClean="0"/>
          </a:p>
          <a:p>
            <a:pPr marL="0" indent="0">
              <a:buNone/>
            </a:pPr>
            <a:endParaRPr lang="en-US" sz="1300" dirty="0"/>
          </a:p>
          <a:p>
            <a:r>
              <a:rPr lang="tr-TR" sz="1300" b="1" dirty="0" err="1"/>
              <a:t>Elsevier-Science</a:t>
            </a:r>
            <a:r>
              <a:rPr lang="tr-TR" sz="1300" b="1" dirty="0"/>
              <a:t> Direct:</a:t>
            </a:r>
            <a:r>
              <a:rPr lang="tr-TR" sz="1300" dirty="0"/>
              <a:t> http://www.sciencedirect.com/</a:t>
            </a:r>
            <a:endParaRPr lang="en-US" sz="1300" dirty="0"/>
          </a:p>
          <a:p>
            <a:endParaRPr lang="tr-TR" sz="1300" dirty="0" smtClean="0"/>
          </a:p>
          <a:p>
            <a:endParaRPr lang="en-US" sz="1300" dirty="0"/>
          </a:p>
          <a:p>
            <a:r>
              <a:rPr lang="tr-TR" sz="1300" b="1" dirty="0" err="1"/>
              <a:t>Ulakbim</a:t>
            </a:r>
            <a:r>
              <a:rPr lang="tr-TR" sz="1300" b="1" dirty="0"/>
              <a:t> Ulusal </a:t>
            </a:r>
            <a:r>
              <a:rPr lang="tr-TR" sz="1300" b="1" dirty="0" err="1"/>
              <a:t>Veritabanı</a:t>
            </a:r>
            <a:r>
              <a:rPr lang="tr-TR" sz="1300" b="1" dirty="0"/>
              <a:t>:</a:t>
            </a:r>
            <a:r>
              <a:rPr lang="tr-TR" sz="1300" dirty="0"/>
              <a:t> http://uvt.ulakbim.gov.tr/uvt/</a:t>
            </a:r>
            <a:endParaRPr lang="en-US" sz="1300" dirty="0"/>
          </a:p>
          <a:p>
            <a:pPr marL="0" indent="0">
              <a:buNone/>
            </a:pPr>
            <a:endParaRPr lang="tr-TR" sz="1300" dirty="0" smtClean="0"/>
          </a:p>
          <a:p>
            <a:pPr marL="0" indent="0">
              <a:buNone/>
            </a:pPr>
            <a:endParaRPr lang="en-US" sz="1300" dirty="0"/>
          </a:p>
          <a:p>
            <a:r>
              <a:rPr lang="tr-TR" sz="1300" b="1" dirty="0" err="1"/>
              <a:t>Ulakbim</a:t>
            </a:r>
            <a:r>
              <a:rPr lang="tr-TR" sz="1300" b="1" dirty="0"/>
              <a:t> Uluslararası </a:t>
            </a:r>
            <a:r>
              <a:rPr lang="tr-TR" sz="1300" b="1" dirty="0" err="1"/>
              <a:t>Veritabanı</a:t>
            </a:r>
            <a:r>
              <a:rPr lang="tr-TR" sz="1300" b="1" dirty="0"/>
              <a:t>:</a:t>
            </a:r>
            <a:r>
              <a:rPr lang="tr-TR" sz="1300" dirty="0"/>
              <a:t> http://www.ulakbim.gov.tr/yeniweb/vt/</a:t>
            </a:r>
            <a:endParaRPr lang="en-US" sz="1300" dirty="0"/>
          </a:p>
          <a:p>
            <a:pPr marL="0" indent="0">
              <a:buNone/>
            </a:pPr>
            <a:endParaRPr lang="tr-TR" sz="1300" dirty="0" smtClean="0"/>
          </a:p>
          <a:p>
            <a:pPr marL="0" indent="0">
              <a:buNone/>
            </a:pPr>
            <a:endParaRPr lang="en-US" sz="1300" dirty="0"/>
          </a:p>
          <a:p>
            <a:r>
              <a:rPr lang="tr-TR" sz="1300" b="1" dirty="0"/>
              <a:t>Ulusal Tez </a:t>
            </a:r>
            <a:r>
              <a:rPr lang="tr-TR" sz="1300" b="1" dirty="0" smtClean="0"/>
              <a:t>Merkezi</a:t>
            </a:r>
            <a:r>
              <a:rPr lang="tr-TR" sz="1300" b="1" dirty="0"/>
              <a:t>:</a:t>
            </a:r>
            <a:r>
              <a:rPr lang="tr-TR" sz="1300" dirty="0"/>
              <a:t> https://tez.yok.gov.tr/UlusalTezMerkezi</a:t>
            </a:r>
            <a:r>
              <a:rPr lang="tr-TR" sz="1300" dirty="0" smtClean="0"/>
              <a:t>/</a:t>
            </a:r>
            <a:endParaRPr lang="en-US" sz="13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58" y="2413512"/>
            <a:ext cx="1012836" cy="360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30" y="5708112"/>
            <a:ext cx="1070182" cy="360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10" y="1679869"/>
            <a:ext cx="360000" cy="360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122" y="1695603"/>
            <a:ext cx="844014" cy="3600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96" y="3910487"/>
            <a:ext cx="567000" cy="36000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412" y="4810203"/>
            <a:ext cx="567000" cy="3600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71" y="2996952"/>
            <a:ext cx="6562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57148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Alanyazın (Literatür) Taraması Süreci: </a:t>
            </a:r>
            <a:r>
              <a:rPr lang="tr-TR" sz="2400" dirty="0" smtClean="0"/>
              <a:t>Veri Tabanları</a:t>
            </a:r>
            <a:endParaRPr lang="tr-TR" sz="2400" dirty="0"/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</a:t>
            </a:r>
            <a:r>
              <a:rPr lang="tr-TR" sz="1600" dirty="0" smtClean="0"/>
              <a:t>				DBB 134 - İpek Pınar Uzun</a:t>
            </a:r>
            <a:endParaRPr lang="tr-TR" sz="16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730080"/>
          </a:xfrm>
        </p:spPr>
        <p:txBody>
          <a:bodyPr>
            <a:noAutofit/>
          </a:bodyPr>
          <a:lstStyle/>
          <a:p>
            <a:endParaRPr lang="tr-TR" sz="1300" b="1" dirty="0" smtClean="0"/>
          </a:p>
          <a:p>
            <a:r>
              <a:rPr lang="tr-TR" sz="1300" b="1" dirty="0" smtClean="0"/>
              <a:t>Google </a:t>
            </a:r>
            <a:r>
              <a:rPr lang="tr-TR" sz="1300" b="1" dirty="0"/>
              <a:t>Akademik (Google </a:t>
            </a:r>
            <a:r>
              <a:rPr lang="tr-TR" sz="1300" b="1" dirty="0" err="1"/>
              <a:t>Scholar</a:t>
            </a:r>
            <a:r>
              <a:rPr lang="tr-TR" sz="1300" b="1" dirty="0"/>
              <a:t>):</a:t>
            </a:r>
            <a:r>
              <a:rPr lang="tr-TR" sz="1300" dirty="0"/>
              <a:t> https://scholar.google.com.tr/</a:t>
            </a:r>
            <a:endParaRPr lang="en-US" sz="1300" dirty="0"/>
          </a:p>
          <a:p>
            <a:pPr marL="0" indent="0">
              <a:buNone/>
            </a:pPr>
            <a:endParaRPr lang="tr-TR" sz="1300" dirty="0" smtClean="0"/>
          </a:p>
          <a:p>
            <a:r>
              <a:rPr lang="tr-TR" sz="1300" b="1" dirty="0" err="1" smtClean="0"/>
              <a:t>LinguistList</a:t>
            </a:r>
            <a:r>
              <a:rPr lang="tr-TR" sz="1300" b="1" dirty="0"/>
              <a:t>: </a:t>
            </a:r>
            <a:r>
              <a:rPr lang="tr-TR" sz="1300" dirty="0"/>
              <a:t>http://linguistlist.org</a:t>
            </a:r>
            <a:r>
              <a:rPr lang="tr-TR" sz="1300" dirty="0" smtClean="0"/>
              <a:t>/</a:t>
            </a:r>
          </a:p>
          <a:p>
            <a:endParaRPr lang="tr-TR" sz="1300" dirty="0" smtClean="0"/>
          </a:p>
          <a:p>
            <a:r>
              <a:rPr lang="tr-TR" sz="1300" b="1" dirty="0" smtClean="0"/>
              <a:t>Cambridge </a:t>
            </a:r>
            <a:r>
              <a:rPr lang="tr-TR" sz="1300" b="1" dirty="0" err="1" smtClean="0"/>
              <a:t>University</a:t>
            </a:r>
            <a:r>
              <a:rPr lang="tr-TR" sz="1300" b="1" dirty="0" smtClean="0"/>
              <a:t> </a:t>
            </a:r>
            <a:r>
              <a:rPr lang="tr-TR" sz="1300" b="1" dirty="0" err="1" smtClean="0"/>
              <a:t>Press</a:t>
            </a:r>
            <a:r>
              <a:rPr lang="tr-TR" sz="1300" b="1" dirty="0"/>
              <a:t>:</a:t>
            </a:r>
            <a:r>
              <a:rPr lang="tr-TR" sz="1300" dirty="0"/>
              <a:t> https://www.cambridge.org/</a:t>
            </a:r>
            <a:endParaRPr lang="tr-TR" sz="1300" dirty="0" smtClean="0"/>
          </a:p>
          <a:p>
            <a:endParaRPr lang="tr-TR" sz="1300" dirty="0" smtClean="0"/>
          </a:p>
          <a:p>
            <a:r>
              <a:rPr lang="tr-TR" sz="1300" b="1" dirty="0" smtClean="0"/>
              <a:t>Oxford </a:t>
            </a:r>
            <a:r>
              <a:rPr lang="tr-TR" sz="1300" b="1" dirty="0" err="1" smtClean="0"/>
              <a:t>University</a:t>
            </a:r>
            <a:r>
              <a:rPr lang="tr-TR" sz="1300" b="1" dirty="0" smtClean="0"/>
              <a:t> </a:t>
            </a:r>
            <a:r>
              <a:rPr lang="tr-TR" sz="1300" b="1" dirty="0" err="1" smtClean="0"/>
              <a:t>Press</a:t>
            </a:r>
            <a:r>
              <a:rPr lang="tr-TR" sz="1300" b="1" dirty="0" smtClean="0"/>
              <a:t>: </a:t>
            </a:r>
            <a:r>
              <a:rPr lang="tr-TR" sz="1300" dirty="0"/>
              <a:t>https://academic.oup.com</a:t>
            </a:r>
            <a:r>
              <a:rPr lang="tr-TR" sz="1300" dirty="0" smtClean="0"/>
              <a:t>/ </a:t>
            </a:r>
          </a:p>
          <a:p>
            <a:endParaRPr lang="tr-TR" sz="1300" dirty="0"/>
          </a:p>
          <a:p>
            <a:r>
              <a:rPr lang="tr-TR" sz="1300" b="1" dirty="0" err="1" smtClean="0"/>
              <a:t>The</a:t>
            </a:r>
            <a:r>
              <a:rPr lang="tr-TR" sz="1300" b="1" dirty="0" smtClean="0"/>
              <a:t> MIT </a:t>
            </a:r>
            <a:r>
              <a:rPr lang="tr-TR" sz="1300" b="1" dirty="0" err="1" smtClean="0"/>
              <a:t>Press</a:t>
            </a:r>
            <a:r>
              <a:rPr lang="tr-TR" sz="1300" b="1" dirty="0"/>
              <a:t>:</a:t>
            </a:r>
            <a:r>
              <a:rPr lang="tr-TR" sz="1300" dirty="0"/>
              <a:t> https://mitpress.mit.edu</a:t>
            </a:r>
            <a:r>
              <a:rPr lang="tr-TR" sz="1300" dirty="0" smtClean="0"/>
              <a:t>/</a:t>
            </a:r>
          </a:p>
          <a:p>
            <a:endParaRPr lang="tr-TR" sz="1300" dirty="0"/>
          </a:p>
          <a:p>
            <a:r>
              <a:rPr lang="tr-TR" sz="1300" b="1" dirty="0" smtClean="0"/>
              <a:t>John </a:t>
            </a:r>
            <a:r>
              <a:rPr lang="tr-TR" sz="1300" b="1" dirty="0" err="1" smtClean="0"/>
              <a:t>Benjamins</a:t>
            </a:r>
            <a:r>
              <a:rPr lang="tr-TR" sz="1300" b="1" dirty="0"/>
              <a:t> Publishing: </a:t>
            </a:r>
            <a:r>
              <a:rPr lang="tr-TR" sz="1300" dirty="0"/>
              <a:t>https://benjamins.com/#</a:t>
            </a:r>
            <a:r>
              <a:rPr lang="tr-TR" sz="1300" dirty="0" smtClean="0"/>
              <a:t>home</a:t>
            </a:r>
          </a:p>
          <a:p>
            <a:endParaRPr lang="tr-TR" sz="1300" dirty="0"/>
          </a:p>
          <a:p>
            <a:r>
              <a:rPr lang="tr-TR" sz="1300" b="1" dirty="0" err="1" smtClean="0"/>
              <a:t>Springer</a:t>
            </a:r>
            <a:r>
              <a:rPr lang="tr-TR" sz="1300" b="1" dirty="0"/>
              <a:t>:</a:t>
            </a:r>
            <a:r>
              <a:rPr lang="tr-TR" sz="1300" dirty="0"/>
              <a:t> http://www.springer.com/gp</a:t>
            </a:r>
            <a:r>
              <a:rPr lang="tr-TR" sz="1300" dirty="0" smtClean="0"/>
              <a:t>/</a:t>
            </a:r>
          </a:p>
          <a:p>
            <a:endParaRPr lang="en-US" sz="1300" dirty="0"/>
          </a:p>
          <a:p>
            <a:r>
              <a:rPr lang="tr-TR" sz="1300" b="1" dirty="0" err="1" smtClean="0"/>
              <a:t>Wiley</a:t>
            </a:r>
            <a:r>
              <a:rPr lang="tr-TR" sz="1300" b="1" dirty="0" smtClean="0"/>
              <a:t> </a:t>
            </a:r>
            <a:r>
              <a:rPr lang="tr-TR" sz="1300" b="1" dirty="0" err="1" smtClean="0"/>
              <a:t>Blakcwell</a:t>
            </a:r>
            <a:r>
              <a:rPr lang="tr-TR" sz="1300" b="1" dirty="0" smtClean="0"/>
              <a:t> Publishing</a:t>
            </a:r>
            <a:r>
              <a:rPr lang="tr-TR" sz="1300" b="1" dirty="0"/>
              <a:t>: </a:t>
            </a:r>
            <a:r>
              <a:rPr lang="tr-TR" sz="1300" dirty="0"/>
              <a:t>https://</a:t>
            </a:r>
            <a:r>
              <a:rPr lang="tr-TR" sz="1300" dirty="0" smtClean="0"/>
              <a:t>www.wiley.com/en-tr</a:t>
            </a:r>
            <a:endParaRPr lang="tr-TR" sz="13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13871"/>
            <a:ext cx="939823" cy="3600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060848"/>
            <a:ext cx="1025865" cy="360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36912"/>
            <a:ext cx="1709126" cy="360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653" y="3182967"/>
            <a:ext cx="864805" cy="54000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788" y="3647907"/>
            <a:ext cx="629160" cy="61200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1502182" cy="36000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44" y="4797192"/>
            <a:ext cx="976961" cy="36000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19" y="5319837"/>
            <a:ext cx="120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57148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Alanyazın (Literatür) Taraması Süreci: </a:t>
            </a:r>
            <a:r>
              <a:rPr lang="tr-TR" sz="2400" dirty="0" smtClean="0"/>
              <a:t>Veri Tabanları</a:t>
            </a:r>
            <a:endParaRPr lang="tr-TR" sz="2400" dirty="0"/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				DBB 134 - İpek Pınar Uzun</a:t>
            </a:r>
            <a:endParaRPr lang="tr-TR" sz="16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Autofit/>
          </a:bodyPr>
          <a:lstStyle/>
          <a:p>
            <a:pPr fontAlgn="base"/>
            <a:r>
              <a:rPr lang="tr-TR" sz="1800" b="1" dirty="0"/>
              <a:t>Genel </a:t>
            </a:r>
            <a:r>
              <a:rPr lang="tr-TR" sz="1800" b="1" dirty="0" smtClean="0"/>
              <a:t>Dilbilim (</a:t>
            </a:r>
            <a:r>
              <a:rPr lang="tr-TR" sz="1800" dirty="0" smtClean="0"/>
              <a:t>Ulusal Dergiler</a:t>
            </a:r>
            <a:r>
              <a:rPr lang="tr-TR" sz="1800" b="1" dirty="0" smtClean="0"/>
              <a:t>)</a:t>
            </a:r>
            <a:endParaRPr lang="en-US" sz="1800" dirty="0"/>
          </a:p>
          <a:p>
            <a:pPr marL="0" indent="0" fontAlgn="base">
              <a:buNone/>
            </a:pPr>
            <a:endParaRPr lang="tr-TR" sz="1800" b="1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60848"/>
            <a:ext cx="1439182" cy="2160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204"/>
            <a:ext cx="1551182" cy="217165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32" y="2060848"/>
            <a:ext cx="1553957" cy="2160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72" y="2060848"/>
            <a:ext cx="1468800" cy="2160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17914"/>
            <a:ext cx="6912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57148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Alanyazın (Literatür) Taraması Süreci: </a:t>
            </a:r>
            <a:r>
              <a:rPr lang="tr-TR" sz="2400" dirty="0" smtClean="0"/>
              <a:t>Veri Tabanları</a:t>
            </a:r>
            <a:endParaRPr lang="tr-TR" sz="2400" dirty="0"/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				DBB 134 - İpek Pınar Uzun</a:t>
            </a:r>
            <a:endParaRPr lang="tr-TR" sz="16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Autofit/>
          </a:bodyPr>
          <a:lstStyle/>
          <a:p>
            <a:pPr fontAlgn="base"/>
            <a:r>
              <a:rPr lang="tr-TR" sz="1800" b="1" dirty="0" smtClean="0"/>
              <a:t>Uluslararası</a:t>
            </a:r>
            <a:r>
              <a:rPr lang="tr-TR" sz="1800" b="1" dirty="0"/>
              <a:t> </a:t>
            </a:r>
            <a:r>
              <a:rPr lang="tr-TR" sz="1800" b="1" dirty="0" smtClean="0"/>
              <a:t>İndekslerdeki Dergiler</a:t>
            </a:r>
            <a:endParaRPr lang="en-US" sz="1800" dirty="0"/>
          </a:p>
          <a:p>
            <a:pPr marL="0" indent="0" fontAlgn="base">
              <a:buNone/>
            </a:pPr>
            <a:endParaRPr lang="tr-TR" sz="1800" b="1" dirty="0" smtClean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54" y="2493136"/>
            <a:ext cx="1442405" cy="2160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91" y="2493136"/>
            <a:ext cx="1434687" cy="216000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7" y="2493136"/>
            <a:ext cx="1440000" cy="21600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83" y="2493136"/>
            <a:ext cx="1459459" cy="2160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50" y="2493136"/>
            <a:ext cx="152571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57148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Alanyazın (Literatür) Taraması Süreci: </a:t>
            </a:r>
            <a:r>
              <a:rPr lang="tr-TR" sz="2400" dirty="0" smtClean="0"/>
              <a:t>Veri Tabanları</a:t>
            </a:r>
            <a:endParaRPr lang="tr-TR" sz="2400" dirty="0"/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				DBB 134 - İpek Pınar Uzun</a:t>
            </a:r>
            <a:endParaRPr lang="tr-TR" sz="16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Autofit/>
          </a:bodyPr>
          <a:lstStyle/>
          <a:p>
            <a:pPr fontAlgn="base"/>
            <a:r>
              <a:rPr lang="tr-TR" sz="1800" b="1" dirty="0" smtClean="0"/>
              <a:t>Uluslararası</a:t>
            </a:r>
            <a:r>
              <a:rPr lang="tr-TR" sz="1800" b="1" dirty="0"/>
              <a:t> </a:t>
            </a:r>
            <a:r>
              <a:rPr lang="tr-TR" sz="1800" b="1" dirty="0" smtClean="0"/>
              <a:t>İndekslerdeki Dergiler</a:t>
            </a:r>
            <a:endParaRPr lang="en-US" sz="1800" dirty="0"/>
          </a:p>
          <a:p>
            <a:pPr marL="0" indent="0" fontAlgn="base">
              <a:buNone/>
            </a:pPr>
            <a:endParaRPr lang="tr-TR" sz="1800" b="1" dirty="0" smtClean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2060848"/>
            <a:ext cx="1434687" cy="2160000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60848"/>
            <a:ext cx="1609938" cy="216000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09" y="2060848"/>
            <a:ext cx="1632558" cy="2160000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46" y="2060848"/>
            <a:ext cx="151875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57148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Alanyazın (Literatür) Taraması Süreci: </a:t>
            </a:r>
            <a:r>
              <a:rPr lang="tr-TR" sz="2400" dirty="0" smtClean="0"/>
              <a:t>Veri Tabanları</a:t>
            </a:r>
            <a:endParaRPr lang="tr-TR" sz="2400" dirty="0"/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				DBB 134 - İpek Pınar Uzun</a:t>
            </a:r>
            <a:endParaRPr lang="tr-TR" sz="16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Autofit/>
          </a:bodyPr>
          <a:lstStyle/>
          <a:p>
            <a:pPr fontAlgn="base"/>
            <a:r>
              <a:rPr lang="tr-TR" sz="1800" b="1" dirty="0" smtClean="0"/>
              <a:t>Uluslararası</a:t>
            </a:r>
            <a:r>
              <a:rPr lang="tr-TR" sz="1800" b="1" dirty="0"/>
              <a:t> </a:t>
            </a:r>
            <a:r>
              <a:rPr lang="tr-TR" sz="1800" b="1" dirty="0" smtClean="0"/>
              <a:t>İndekslerdeki Dergiler</a:t>
            </a:r>
            <a:endParaRPr lang="en-US" sz="1800" dirty="0"/>
          </a:p>
          <a:p>
            <a:pPr marL="0" indent="0" fontAlgn="base">
              <a:buNone/>
            </a:pPr>
            <a:endParaRPr lang="tr-TR" sz="1800" b="1" dirty="0" smtClean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700808"/>
            <a:ext cx="1437383" cy="2160000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2" y="4061805"/>
            <a:ext cx="1404000" cy="2093715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1620000" cy="2160000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58" y="4061806"/>
            <a:ext cx="1440000" cy="2093715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18" y="1700808"/>
            <a:ext cx="1434240" cy="2160000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28800"/>
            <a:ext cx="1459459" cy="2160000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95" y="3996959"/>
            <a:ext cx="1430886" cy="2158563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097" y="3995523"/>
            <a:ext cx="1476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57148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Alanyazın (Literatür) Taraması Süreci: </a:t>
            </a:r>
            <a:r>
              <a:rPr lang="tr-TR" sz="2400" dirty="0" smtClean="0"/>
              <a:t>Veri Tabanları</a:t>
            </a:r>
            <a:endParaRPr lang="tr-TR" sz="2400" dirty="0"/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				DBB 134 - İpek Pınar Uzun</a:t>
            </a:r>
            <a:endParaRPr lang="tr-TR" sz="16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Autofit/>
          </a:bodyPr>
          <a:lstStyle/>
          <a:p>
            <a:pPr fontAlgn="base"/>
            <a:r>
              <a:rPr lang="tr-TR" sz="1800" b="1" dirty="0" smtClean="0"/>
              <a:t>Uluslararası</a:t>
            </a:r>
            <a:r>
              <a:rPr lang="tr-TR" sz="1800" b="1" dirty="0"/>
              <a:t> </a:t>
            </a:r>
            <a:r>
              <a:rPr lang="tr-TR" sz="1800" b="1" dirty="0" smtClean="0"/>
              <a:t>İndekslerdeki Dergiler</a:t>
            </a:r>
            <a:endParaRPr lang="en-US" sz="1800" dirty="0"/>
          </a:p>
          <a:p>
            <a:pPr marL="0" indent="0" fontAlgn="base">
              <a:buNone/>
            </a:pPr>
            <a:endParaRPr lang="tr-TR" sz="1800" b="1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844824"/>
            <a:ext cx="1485000" cy="21600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44824"/>
            <a:ext cx="1424483" cy="216000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187" y="1844824"/>
            <a:ext cx="1442405" cy="216000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35" y="1844824"/>
            <a:ext cx="14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972188" cy="49377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sz="1800" i="1" dirty="0" smtClean="0">
                <a:latin typeface="Book Antiqua" pitchFamily="18" charset="0"/>
              </a:rPr>
              <a:t>	‘Araştırma, gerçek ve ilkeleri ortaya çıkarmak için bazı bilgi alanlarında yapılan dikkatli, sistematik ve dayanıklı çalışma ve incelemedir.’ (Webster, 1984).</a:t>
            </a:r>
          </a:p>
          <a:p>
            <a:pPr algn="just">
              <a:buFontTx/>
              <a:buChar char="-"/>
            </a:pPr>
            <a:endParaRPr lang="tr-TR" sz="1600" i="1" dirty="0" smtClean="0">
              <a:latin typeface="Book Antiqua" pitchFamily="18" charset="0"/>
            </a:endParaRPr>
          </a:p>
          <a:p>
            <a:pPr algn="just">
              <a:buFontTx/>
              <a:buChar char="-"/>
            </a:pPr>
            <a:r>
              <a:rPr lang="tr-TR" sz="1600" dirty="0" smtClean="0">
                <a:latin typeface="Book Antiqua" pitchFamily="18" charset="0"/>
              </a:rPr>
              <a:t>Bilimsel yöntemle sistematik uygulama</a:t>
            </a:r>
          </a:p>
          <a:p>
            <a:pPr algn="just">
              <a:buFontTx/>
              <a:buChar char="-"/>
            </a:pPr>
            <a:endParaRPr lang="tr-TR" sz="1600" dirty="0" smtClean="0">
              <a:latin typeface="Book Antiqua" pitchFamily="18" charset="0"/>
            </a:endParaRPr>
          </a:p>
          <a:p>
            <a:pPr algn="just">
              <a:buFontTx/>
              <a:buChar char="-"/>
            </a:pPr>
            <a:r>
              <a:rPr lang="tr-TR" sz="1600" dirty="0" smtClean="0">
                <a:latin typeface="Book Antiqua" pitchFamily="18" charset="0"/>
              </a:rPr>
              <a:t>Sorgulama</a:t>
            </a:r>
          </a:p>
          <a:p>
            <a:pPr algn="just">
              <a:buFontTx/>
              <a:buChar char="-"/>
            </a:pPr>
            <a:endParaRPr lang="tr-TR" sz="1600" dirty="0" smtClean="0">
              <a:latin typeface="Book Antiqua" pitchFamily="18" charset="0"/>
            </a:endParaRPr>
          </a:p>
          <a:p>
            <a:pPr algn="just">
              <a:buFontTx/>
              <a:buChar char="-"/>
            </a:pPr>
            <a:r>
              <a:rPr lang="tr-TR" sz="1600" dirty="0" smtClean="0">
                <a:latin typeface="Book Antiqua" pitchFamily="18" charset="0"/>
              </a:rPr>
              <a:t>Eleştirel, deneysel, kontrollü ve planlı sistematik inceleme</a:t>
            </a:r>
          </a:p>
          <a:p>
            <a:pPr algn="just">
              <a:buFontTx/>
              <a:buChar char="-"/>
            </a:pPr>
            <a:endParaRPr lang="tr-TR" sz="1600" dirty="0" smtClean="0">
              <a:latin typeface="Book Antiqua" pitchFamily="18" charset="0"/>
            </a:endParaRPr>
          </a:p>
          <a:p>
            <a:pPr algn="just">
              <a:buFontTx/>
              <a:buChar char="-"/>
            </a:pPr>
            <a:r>
              <a:rPr lang="tr-TR" sz="1600" dirty="0" smtClean="0">
                <a:latin typeface="Book Antiqua" pitchFamily="18" charset="0"/>
              </a:rPr>
              <a:t>Güvenilir yanıt arama, çözüm yolları üretme</a:t>
            </a:r>
          </a:p>
          <a:p>
            <a:pPr algn="just">
              <a:buFontTx/>
              <a:buChar char="-"/>
            </a:pPr>
            <a:endParaRPr lang="tr-TR" sz="1800" dirty="0" smtClean="0">
              <a:latin typeface="Book Antiqua" pitchFamily="18" charset="0"/>
            </a:endParaRPr>
          </a:p>
          <a:p>
            <a:pPr algn="just">
              <a:buFontTx/>
              <a:buChar char="-"/>
            </a:pPr>
            <a:endParaRPr lang="tr-TR" sz="1800" dirty="0" smtClean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ARAŞTIRMA ve Tasarımı</a:t>
            </a:r>
            <a:endParaRPr lang="tr-TR" sz="2800" b="1" dirty="0"/>
          </a:p>
        </p:txBody>
      </p:sp>
      <p:sp>
        <p:nvSpPr>
          <p:cNvPr id="8" name="Vertical Scroll 7"/>
          <p:cNvSpPr/>
          <p:nvPr/>
        </p:nvSpPr>
        <p:spPr>
          <a:xfrm>
            <a:off x="6715140" y="2143116"/>
            <a:ext cx="1857388" cy="342902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 smtClean="0">
              <a:latin typeface="Book Antiqua" pitchFamily="18" charset="0"/>
            </a:endParaRPr>
          </a:p>
          <a:p>
            <a:pPr algn="ctr"/>
            <a:r>
              <a:rPr lang="tr-TR" sz="1200" dirty="0" smtClean="0">
                <a:latin typeface="Book Antiqua" pitchFamily="18" charset="0"/>
              </a:rPr>
              <a:t>Konu</a:t>
            </a:r>
          </a:p>
          <a:p>
            <a:pPr algn="ctr"/>
            <a:r>
              <a:rPr lang="tr-TR" sz="1200" dirty="0" smtClean="0">
                <a:latin typeface="Book Antiqua" pitchFamily="18" charset="0"/>
              </a:rPr>
              <a:t>Amaç</a:t>
            </a:r>
          </a:p>
          <a:p>
            <a:pPr algn="ctr"/>
            <a:r>
              <a:rPr lang="tr-TR" sz="1200" dirty="0" smtClean="0">
                <a:latin typeface="Book Antiqua" pitchFamily="18" charset="0"/>
              </a:rPr>
              <a:t>Yöntem ve Teknik</a:t>
            </a:r>
          </a:p>
          <a:p>
            <a:pPr algn="ctr"/>
            <a:r>
              <a:rPr lang="tr-TR" sz="1200" dirty="0" smtClean="0">
                <a:latin typeface="Book Antiqua" pitchFamily="18" charset="0"/>
              </a:rPr>
              <a:t>Sınırlılık</a:t>
            </a:r>
          </a:p>
          <a:p>
            <a:pPr algn="ctr"/>
            <a:r>
              <a:rPr lang="tr-TR" sz="1200" dirty="0" smtClean="0">
                <a:latin typeface="Book Antiqua" pitchFamily="18" charset="0"/>
              </a:rPr>
              <a:t>Olgu</a:t>
            </a:r>
          </a:p>
          <a:p>
            <a:pPr algn="ctr"/>
            <a:r>
              <a:rPr lang="tr-TR" sz="1200" dirty="0" smtClean="0">
                <a:latin typeface="Book Antiqua" pitchFamily="18" charset="0"/>
              </a:rPr>
              <a:t>Veri Tabanı</a:t>
            </a:r>
          </a:p>
          <a:p>
            <a:pPr algn="ctr"/>
            <a:r>
              <a:rPr lang="tr-TR" sz="1200" dirty="0" smtClean="0">
                <a:latin typeface="Book Antiqua" pitchFamily="18" charset="0"/>
              </a:rPr>
              <a:t>Bulgu</a:t>
            </a:r>
          </a:p>
          <a:p>
            <a:pPr algn="ctr"/>
            <a:r>
              <a:rPr lang="tr-TR" sz="1200" dirty="0" smtClean="0">
                <a:latin typeface="Book Antiqua" pitchFamily="18" charset="0"/>
              </a:rPr>
              <a:t>Varsayım (Hipotez)</a:t>
            </a:r>
          </a:p>
          <a:p>
            <a:pPr algn="ctr"/>
            <a:r>
              <a:rPr lang="tr-TR" sz="1200" dirty="0" smtClean="0">
                <a:latin typeface="Book Antiqua" pitchFamily="18" charset="0"/>
              </a:rPr>
              <a:t>Değişken</a:t>
            </a:r>
          </a:p>
          <a:p>
            <a:pPr algn="ctr"/>
            <a:r>
              <a:rPr lang="tr-TR" sz="1200" dirty="0" smtClean="0">
                <a:latin typeface="Book Antiqua" pitchFamily="18" charset="0"/>
              </a:rPr>
              <a:t>Kuram, Model, Yaklaşım</a:t>
            </a:r>
          </a:p>
          <a:p>
            <a:pPr algn="ctr"/>
            <a:r>
              <a:rPr lang="tr-TR" sz="1200" dirty="0" smtClean="0">
                <a:latin typeface="Book Antiqua" pitchFamily="18" charset="0"/>
              </a:rPr>
              <a:t>Paradigma</a:t>
            </a:r>
          </a:p>
          <a:p>
            <a:pPr algn="ctr"/>
            <a:r>
              <a:rPr lang="tr-TR" sz="1200" dirty="0" smtClean="0">
                <a:latin typeface="Book Antiqua" pitchFamily="18" charset="0"/>
              </a:rPr>
              <a:t>Evren</a:t>
            </a:r>
          </a:p>
          <a:p>
            <a:pPr algn="ctr"/>
            <a:r>
              <a:rPr lang="tr-TR" sz="1200" dirty="0" smtClean="0">
                <a:latin typeface="Book Antiqua" pitchFamily="18" charset="0"/>
              </a:rPr>
              <a:t>Örnekleme</a:t>
            </a:r>
          </a:p>
          <a:p>
            <a:pPr algn="ctr"/>
            <a:r>
              <a:rPr lang="tr-TR" sz="1200" dirty="0" smtClean="0">
                <a:latin typeface="Book Antiqua" pitchFamily="18" charset="0"/>
              </a:rPr>
              <a:t>Parametre</a:t>
            </a:r>
            <a:endParaRPr lang="tr-TR" sz="1200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5500702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Book Antiqua" pitchFamily="18" charset="0"/>
              </a:rPr>
              <a:t>VERİLERİN</a:t>
            </a:r>
            <a:endParaRPr lang="tr-TR" sz="1600" b="1" dirty="0">
              <a:latin typeface="Book Antiqua" pitchFamily="18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2643174" y="5214950"/>
            <a:ext cx="642942" cy="928694"/>
          </a:xfrm>
          <a:prstGeom prst="rightBrace">
            <a:avLst/>
          </a:prstGeom>
          <a:noFill/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3357554" y="5214950"/>
            <a:ext cx="2928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Toplanması</a:t>
            </a:r>
          </a:p>
          <a:p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Çözümlenmesi</a:t>
            </a:r>
          </a:p>
          <a:p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Yorumlanarak Değerlendirilmesi</a:t>
            </a:r>
          </a:p>
          <a:p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Raporlaştırılması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1" name="Picture 10" descr="hab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142852"/>
            <a:ext cx="1344339" cy="1015723"/>
          </a:xfrm>
          <a:prstGeom prst="rect">
            <a:avLst/>
          </a:prstGeom>
        </p:spPr>
      </p:pic>
      <p:sp>
        <p:nvSpPr>
          <p:cNvPr id="12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				DBB 134 - İpek Pınar Uzun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57148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Alanyazın (Literatür) Taraması Süreci: </a:t>
            </a:r>
            <a:r>
              <a:rPr lang="tr-TR" sz="2400" dirty="0" smtClean="0"/>
              <a:t>Veri Tabanları</a:t>
            </a:r>
            <a:endParaRPr lang="tr-TR" sz="2400" dirty="0"/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				DBB 134 - İpek Pınar Uzun</a:t>
            </a:r>
            <a:endParaRPr lang="tr-TR" sz="16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Autofit/>
          </a:bodyPr>
          <a:lstStyle/>
          <a:p>
            <a:pPr fontAlgn="base"/>
            <a:r>
              <a:rPr lang="tr-TR" sz="1800" b="1" dirty="0" smtClean="0"/>
              <a:t>Uluslararası</a:t>
            </a:r>
            <a:r>
              <a:rPr lang="tr-TR" sz="1800" b="1" dirty="0"/>
              <a:t> </a:t>
            </a:r>
            <a:r>
              <a:rPr lang="tr-TR" sz="1800" b="1" dirty="0" smtClean="0"/>
              <a:t>İndekslerdeki Dergiler</a:t>
            </a:r>
            <a:endParaRPr lang="en-US" sz="1800" dirty="0"/>
          </a:p>
          <a:p>
            <a:pPr marL="0" indent="0" fontAlgn="base">
              <a:buNone/>
            </a:pPr>
            <a:endParaRPr lang="tr-TR" sz="1800" b="1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68" y="1772216"/>
            <a:ext cx="1424483" cy="2160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94" y="4058650"/>
            <a:ext cx="1434686" cy="2160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02" y="1773099"/>
            <a:ext cx="1620000" cy="2160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323" y="1772216"/>
            <a:ext cx="1440000" cy="2160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13" y="4058650"/>
            <a:ext cx="1606867" cy="2160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80" y="4071524"/>
            <a:ext cx="1620000" cy="21600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17" y="1785090"/>
            <a:ext cx="1566563" cy="216000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27" y="4018150"/>
            <a:ext cx="1583437" cy="21600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509" y="1628800"/>
            <a:ext cx="1837987" cy="247698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4061502"/>
            <a:ext cx="143336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428596" y="1219200"/>
          <a:ext cx="8215370" cy="5138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ARAŞTIRMA ve Tasarımı</a:t>
            </a:r>
            <a:endParaRPr lang="tr-TR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571868" y="3071810"/>
            <a:ext cx="1785950" cy="1000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Book Antiqua" pitchFamily="18" charset="0"/>
              </a:rPr>
              <a:t>ARAŞTIRMA</a:t>
            </a:r>
          </a:p>
          <a:p>
            <a:pPr algn="ctr"/>
            <a:r>
              <a:rPr lang="tr-TR" b="1" dirty="0" smtClean="0">
                <a:latin typeface="Book Antiqua" pitchFamily="18" charset="0"/>
              </a:rPr>
              <a:t>SÜRECİ</a:t>
            </a:r>
            <a:endParaRPr lang="tr-TR" b="1" dirty="0">
              <a:latin typeface="Book Antiqua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				DBB 134 - İpek Pınar Uzun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972188" cy="4937760"/>
          </a:xfrm>
        </p:spPr>
        <p:txBody>
          <a:bodyPr>
            <a:normAutofit/>
          </a:bodyPr>
          <a:lstStyle/>
          <a:p>
            <a:pPr algn="just"/>
            <a:endParaRPr lang="tr-TR" sz="1800" dirty="0" smtClean="0">
              <a:latin typeface="Book Antiqua" pitchFamily="18" charset="0"/>
            </a:endParaRPr>
          </a:p>
          <a:p>
            <a:pPr algn="just">
              <a:buFontTx/>
              <a:buChar char="-"/>
            </a:pPr>
            <a:r>
              <a:rPr lang="tr-TR" sz="1800" dirty="0" smtClean="0">
                <a:latin typeface="Book Antiqua" pitchFamily="18" charset="0"/>
              </a:rPr>
              <a:t>Araştırma Sorusunun Belirlenmesi</a:t>
            </a:r>
          </a:p>
          <a:p>
            <a:pPr algn="just">
              <a:buFontTx/>
              <a:buChar char="-"/>
            </a:pPr>
            <a:r>
              <a:rPr lang="tr-TR" sz="1800" dirty="0" smtClean="0">
                <a:latin typeface="Book Antiqua" pitchFamily="18" charset="0"/>
              </a:rPr>
              <a:t>Araştırmanın Amacı ve Önemi</a:t>
            </a:r>
          </a:p>
          <a:p>
            <a:pPr algn="just">
              <a:buFontTx/>
              <a:buChar char="-"/>
            </a:pPr>
            <a:r>
              <a:rPr lang="tr-TR" sz="1800" dirty="0" smtClean="0">
                <a:latin typeface="Book Antiqua" pitchFamily="18" charset="0"/>
              </a:rPr>
              <a:t>Varsayımlar (Hipotezler)</a:t>
            </a:r>
          </a:p>
          <a:p>
            <a:pPr algn="just">
              <a:buFontTx/>
              <a:buChar char="-"/>
            </a:pPr>
            <a:r>
              <a:rPr lang="tr-TR" sz="1800" dirty="0" smtClean="0">
                <a:latin typeface="Book Antiqua" pitchFamily="18" charset="0"/>
              </a:rPr>
              <a:t>Yöntem ve Teknik</a:t>
            </a:r>
          </a:p>
          <a:p>
            <a:pPr algn="just">
              <a:buFontTx/>
              <a:buChar char="-"/>
            </a:pPr>
            <a:r>
              <a:rPr lang="tr-TR" sz="1800" dirty="0" smtClean="0">
                <a:latin typeface="Book Antiqua" pitchFamily="18" charset="0"/>
              </a:rPr>
              <a:t>Araştırmanın Kuramsal Çerçevesi</a:t>
            </a:r>
          </a:p>
          <a:p>
            <a:pPr algn="just">
              <a:buFontTx/>
              <a:buChar char="-"/>
            </a:pPr>
            <a:r>
              <a:rPr lang="tr-TR" sz="1800" dirty="0" smtClean="0">
                <a:latin typeface="Book Antiqua" pitchFamily="18" charset="0"/>
              </a:rPr>
              <a:t>Araştırmanın Sınırlılıkları</a:t>
            </a:r>
          </a:p>
          <a:p>
            <a:pPr algn="just">
              <a:buFontTx/>
              <a:buChar char="-"/>
            </a:pPr>
            <a:r>
              <a:rPr lang="tr-TR" sz="1800" dirty="0" smtClean="0">
                <a:latin typeface="Book Antiqua" pitchFamily="18" charset="0"/>
              </a:rPr>
              <a:t>Araştırmanın Veri Tabanı</a:t>
            </a:r>
          </a:p>
          <a:p>
            <a:pPr algn="just">
              <a:buFontTx/>
              <a:buChar char="-"/>
            </a:pPr>
            <a:r>
              <a:rPr lang="tr-TR" sz="1800" dirty="0" smtClean="0">
                <a:latin typeface="Book Antiqua" pitchFamily="18" charset="0"/>
              </a:rPr>
              <a:t>Bulguların Yorumlanması</a:t>
            </a:r>
          </a:p>
          <a:p>
            <a:pPr algn="just">
              <a:buFontTx/>
              <a:buChar char="-"/>
            </a:pPr>
            <a:r>
              <a:rPr lang="tr-TR" sz="1800" dirty="0" smtClean="0">
                <a:latin typeface="Book Antiqua" pitchFamily="18" charset="0"/>
              </a:rPr>
              <a:t>Araştırmanın Evreni ve Örneklemesi</a:t>
            </a:r>
          </a:p>
          <a:p>
            <a:pPr algn="just">
              <a:buFontTx/>
              <a:buChar char="-"/>
            </a:pPr>
            <a:r>
              <a:rPr lang="tr-TR" sz="1800" dirty="0" smtClean="0">
                <a:latin typeface="Book Antiqua" pitchFamily="18" charset="0"/>
              </a:rPr>
              <a:t>Araştırmanın Raporlaştırılması</a:t>
            </a:r>
          </a:p>
          <a:p>
            <a:pPr algn="just">
              <a:buFontTx/>
              <a:buChar char="-"/>
            </a:pPr>
            <a:r>
              <a:rPr lang="tr-TR" sz="1800" dirty="0" smtClean="0">
                <a:latin typeface="Book Antiqua" pitchFamily="18" charset="0"/>
              </a:rPr>
              <a:t>Araştırmanın Adının Belirlenmesi</a:t>
            </a:r>
          </a:p>
          <a:p>
            <a:pPr algn="just">
              <a:buFontTx/>
              <a:buChar char="-"/>
            </a:pPr>
            <a:endParaRPr lang="tr-TR" sz="1800" dirty="0" smtClean="0">
              <a:latin typeface="Book Antiqua" pitchFamily="18" charset="0"/>
            </a:endParaRPr>
          </a:p>
          <a:p>
            <a:pPr algn="just">
              <a:buFontTx/>
              <a:buChar char="-"/>
            </a:pPr>
            <a:endParaRPr lang="tr-TR" sz="1800" dirty="0" smtClean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ARAŞTIRMA Süreci</a:t>
            </a:r>
            <a:endParaRPr lang="tr-TR" sz="2800" b="1" dirty="0"/>
          </a:p>
        </p:txBody>
      </p:sp>
      <p:pic>
        <p:nvPicPr>
          <p:cNvPr id="10" name="Picture 9" descr="research_components.jpg_687647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566717"/>
            <a:ext cx="901880" cy="481003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</a:t>
            </a:r>
            <a:r>
              <a:rPr lang="tr-TR" sz="1600" dirty="0" smtClean="0"/>
              <a:t>					DBB 134 - İpek Pınar Uzun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tx1"/>
                </a:solidFill>
                <a:latin typeface="+mn-lt"/>
              </a:rPr>
              <a:t>Neden araştırma</a:t>
            </a:r>
            <a:endParaRPr lang="tr-T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				DBB 134 - İpek Pınar Uzun</a:t>
            </a:r>
            <a:endParaRPr lang="tr-TR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rmAutofit/>
          </a:bodyPr>
          <a:lstStyle/>
          <a:p>
            <a:pPr algn="just"/>
            <a:endParaRPr lang="tr-TR" sz="1800" dirty="0" smtClean="0">
              <a:latin typeface="Book Antiqua" pitchFamily="18" charset="0"/>
            </a:endParaRPr>
          </a:p>
          <a:p>
            <a:pPr algn="just">
              <a:buFontTx/>
              <a:buChar char="-"/>
            </a:pPr>
            <a:r>
              <a:rPr lang="tr-TR" sz="1800" b="1" u="sng" dirty="0" smtClean="0">
                <a:latin typeface="Book Antiqua" pitchFamily="18" charset="0"/>
              </a:rPr>
              <a:t>Araştırma Sorusu:</a:t>
            </a:r>
            <a:r>
              <a:rPr lang="tr-TR" sz="1800" b="1" dirty="0" smtClean="0">
                <a:latin typeface="Book Antiqua" pitchFamily="18" charset="0"/>
              </a:rPr>
              <a:t> </a:t>
            </a:r>
            <a:r>
              <a:rPr lang="tr-TR" sz="1800" dirty="0" smtClean="0">
                <a:latin typeface="Book Antiqua" pitchFamily="18" charset="0"/>
              </a:rPr>
              <a:t>Kuramlardan yararlanarak çözülmesi istenen bilimsel temelli araştırma sorunudur.</a:t>
            </a:r>
          </a:p>
          <a:p>
            <a:pPr algn="just">
              <a:buFontTx/>
              <a:buChar char="-"/>
            </a:pPr>
            <a:endParaRPr lang="tr-TR" sz="1800" dirty="0" smtClean="0">
              <a:latin typeface="Book Antiqua" pitchFamily="18" charset="0"/>
            </a:endParaRPr>
          </a:p>
          <a:p>
            <a:pPr algn="just"/>
            <a:r>
              <a:rPr lang="tr-TR" sz="1800" dirty="0" smtClean="0">
                <a:latin typeface="Book Antiqua" pitchFamily="18" charset="0"/>
              </a:rPr>
              <a:t>Araştırma sorusu aşağıdaki özellikleri içermelidir: </a:t>
            </a:r>
          </a:p>
          <a:p>
            <a:pPr lvl="2" algn="just"/>
            <a:endParaRPr lang="tr-TR" sz="1200" dirty="0">
              <a:latin typeface="Book Antiqua" pitchFamily="18" charset="0"/>
            </a:endParaRPr>
          </a:p>
          <a:p>
            <a:pPr lvl="2" algn="just"/>
            <a:r>
              <a:rPr lang="tr-TR" sz="1600" dirty="0" smtClean="0">
                <a:latin typeface="Book Antiqua" pitchFamily="18" charset="0"/>
              </a:rPr>
              <a:t>Akla yatkınlık</a:t>
            </a:r>
          </a:p>
          <a:p>
            <a:pPr lvl="2" algn="just"/>
            <a:r>
              <a:rPr lang="tr-TR" sz="1600" dirty="0" smtClean="0">
                <a:latin typeface="Book Antiqua" pitchFamily="18" charset="0"/>
              </a:rPr>
              <a:t>Anlamlılık</a:t>
            </a:r>
          </a:p>
          <a:p>
            <a:pPr lvl="2" algn="just"/>
            <a:r>
              <a:rPr lang="tr-TR" sz="1600" dirty="0" smtClean="0">
                <a:latin typeface="Book Antiqua" pitchFamily="18" charset="0"/>
              </a:rPr>
              <a:t>Açıklık</a:t>
            </a:r>
          </a:p>
          <a:p>
            <a:pPr lvl="2" algn="just"/>
            <a:r>
              <a:rPr lang="tr-TR" sz="1600" dirty="0" smtClean="0">
                <a:latin typeface="Book Antiqua" pitchFamily="18" charset="0"/>
              </a:rPr>
              <a:t>Anlaşılırlık</a:t>
            </a:r>
          </a:p>
          <a:p>
            <a:pPr lvl="2" algn="just"/>
            <a:r>
              <a:rPr lang="tr-TR" sz="1600" dirty="0" smtClean="0">
                <a:latin typeface="Book Antiqua" pitchFamily="18" charset="0"/>
              </a:rPr>
              <a:t>Kuramsal</a:t>
            </a:r>
          </a:p>
          <a:p>
            <a:pPr lvl="2" algn="just"/>
            <a:r>
              <a:rPr lang="tr-TR" sz="1600" dirty="0" smtClean="0">
                <a:latin typeface="Book Antiqua" pitchFamily="18" charset="0"/>
              </a:rPr>
              <a:t>Sınırlılıklarının belirlenmiş olması</a:t>
            </a:r>
          </a:p>
          <a:p>
            <a:pPr lvl="2" algn="just"/>
            <a:r>
              <a:rPr lang="tr-TR" sz="1600" dirty="0" smtClean="0">
                <a:latin typeface="Book Antiqua" pitchFamily="18" charset="0"/>
              </a:rPr>
              <a:t>Özgün</a:t>
            </a:r>
          </a:p>
          <a:p>
            <a:pPr lvl="2" algn="just"/>
            <a:r>
              <a:rPr lang="tr-TR" sz="1600" dirty="0" smtClean="0">
                <a:latin typeface="Book Antiqua" pitchFamily="18" charset="0"/>
              </a:rPr>
              <a:t>Etik  </a:t>
            </a:r>
            <a:endParaRPr lang="tr-TR" sz="1600" dirty="0">
              <a:latin typeface="Book Antiqua" pitchFamily="18" charset="0"/>
            </a:endParaRPr>
          </a:p>
          <a:p>
            <a:pPr algn="just">
              <a:buFontTx/>
              <a:buChar char="-"/>
            </a:pPr>
            <a:endParaRPr lang="tr-TR" sz="1800" dirty="0">
              <a:latin typeface="Book Antiqua" pitchFamily="18" charset="0"/>
            </a:endParaRPr>
          </a:p>
          <a:p>
            <a:pPr algn="just">
              <a:buFontTx/>
              <a:buChar char="-"/>
            </a:pPr>
            <a:endParaRPr lang="tr-TR" sz="1800" dirty="0" smtClean="0">
              <a:latin typeface="Book Antiqua" pitchFamily="18" charset="0"/>
            </a:endParaRPr>
          </a:p>
          <a:p>
            <a:pPr algn="just">
              <a:buFontTx/>
              <a:buChar char="-"/>
            </a:pPr>
            <a:endParaRPr lang="tr-TR" sz="1800" dirty="0" smtClean="0">
              <a:latin typeface="Book Antiqua" pitchFamily="18" charset="0"/>
            </a:endParaRPr>
          </a:p>
          <a:p>
            <a:pPr algn="just">
              <a:buFontTx/>
              <a:buChar char="-"/>
            </a:pPr>
            <a:endParaRPr lang="tr-TR" sz="1800" dirty="0" smtClean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ARAŞTIRMA Sorusunun Tanımlanması</a:t>
            </a:r>
            <a:endParaRPr lang="tr-TR" sz="2800" b="1" dirty="0"/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				DBB 134 - İpek Pınar Uzun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626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Autofit/>
          </a:bodyPr>
          <a:lstStyle/>
          <a:p>
            <a:pPr algn="just"/>
            <a:endParaRPr lang="tr-TR" sz="2000" dirty="0" smtClean="0">
              <a:latin typeface="Book Antiqua" pitchFamily="18" charset="0"/>
            </a:endParaRPr>
          </a:p>
          <a:p>
            <a:pPr algn="just">
              <a:buFontTx/>
              <a:buChar char="-"/>
            </a:pPr>
            <a:r>
              <a:rPr lang="tr-TR" sz="2000" b="1" u="sng" dirty="0" smtClean="0">
                <a:latin typeface="Book Antiqua" pitchFamily="18" charset="0"/>
              </a:rPr>
              <a:t>Örnek Araştırma Sorusu:</a:t>
            </a:r>
          </a:p>
          <a:p>
            <a:pPr algn="just">
              <a:buFontTx/>
              <a:buChar char="-"/>
            </a:pPr>
            <a:endParaRPr lang="tr-TR" sz="2000" b="1" u="sng" dirty="0">
              <a:latin typeface="Book Antiqua" pitchFamily="18" charset="0"/>
            </a:endParaRPr>
          </a:p>
          <a:p>
            <a:pPr lvl="1" algn="just">
              <a:buFontTx/>
              <a:buChar char="-"/>
            </a:pPr>
            <a:r>
              <a:rPr lang="tr-TR" sz="1800" b="1" u="sng" dirty="0" smtClean="0">
                <a:solidFill>
                  <a:schemeClr val="tx1"/>
                </a:solidFill>
                <a:latin typeface="Book Antiqua" pitchFamily="18" charset="0"/>
              </a:rPr>
              <a:t>Konu</a:t>
            </a:r>
            <a:r>
              <a:rPr lang="tr-TR" sz="1800" dirty="0">
                <a:solidFill>
                  <a:schemeClr val="tx1"/>
                </a:solidFill>
                <a:latin typeface="Book Antiqua" pitchFamily="18" charset="0"/>
              </a:rPr>
              <a:t>: </a:t>
            </a:r>
            <a:endParaRPr lang="tr-TR" sz="18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marL="274320" lvl="1" indent="0" algn="just">
              <a:buNone/>
            </a:pPr>
            <a:r>
              <a:rPr lang="tr-TR" sz="1800" dirty="0">
                <a:solidFill>
                  <a:schemeClr val="tx1"/>
                </a:solidFill>
                <a:latin typeface="Book Antiqua" pitchFamily="18" charset="0"/>
              </a:rPr>
              <a:t>	</a:t>
            </a:r>
            <a:r>
              <a:rPr lang="tr-TR" sz="1800" dirty="0" smtClean="0">
                <a:solidFill>
                  <a:schemeClr val="tx1"/>
                </a:solidFill>
                <a:latin typeface="Book Antiqua" pitchFamily="18" charset="0"/>
              </a:rPr>
              <a:t>Türkçede </a:t>
            </a:r>
            <a:r>
              <a:rPr lang="tr-TR" sz="1800" dirty="0">
                <a:solidFill>
                  <a:schemeClr val="tx1"/>
                </a:solidFill>
                <a:latin typeface="Book Antiqua" pitchFamily="18" charset="0"/>
              </a:rPr>
              <a:t>‘göz’ sözcüğünün deyimlerdeki </a:t>
            </a:r>
            <a:r>
              <a:rPr lang="tr-TR" sz="1800" dirty="0" smtClean="0">
                <a:solidFill>
                  <a:schemeClr val="tx1"/>
                </a:solidFill>
                <a:latin typeface="Book Antiqua" pitchFamily="18" charset="0"/>
              </a:rPr>
              <a:t>kullanımı</a:t>
            </a:r>
          </a:p>
          <a:p>
            <a:pPr marL="274320" lvl="1" indent="0" algn="just">
              <a:buNone/>
            </a:pPr>
            <a:endParaRPr lang="tr-TR" sz="1800" dirty="0">
              <a:solidFill>
                <a:schemeClr val="tx1"/>
              </a:solidFill>
              <a:latin typeface="Book Antiqua" pitchFamily="18" charset="0"/>
            </a:endParaRPr>
          </a:p>
          <a:p>
            <a:pPr lvl="1" algn="just">
              <a:buFontTx/>
              <a:buChar char="-"/>
            </a:pPr>
            <a:r>
              <a:rPr lang="tr-TR" sz="1800" b="1" u="sng" dirty="0" smtClean="0">
                <a:solidFill>
                  <a:schemeClr val="tx1"/>
                </a:solidFill>
                <a:latin typeface="Book Antiqua" pitchFamily="18" charset="0"/>
              </a:rPr>
              <a:t>Soru</a:t>
            </a:r>
            <a:r>
              <a:rPr lang="tr-TR" sz="1800" dirty="0" smtClean="0">
                <a:solidFill>
                  <a:schemeClr val="tx1"/>
                </a:solidFill>
                <a:latin typeface="Book Antiqua" pitchFamily="18" charset="0"/>
              </a:rPr>
              <a:t>: </a:t>
            </a:r>
          </a:p>
          <a:p>
            <a:pPr marL="274320" lvl="1" indent="0" algn="just">
              <a:buNone/>
            </a:pPr>
            <a:r>
              <a:rPr lang="tr-TR" sz="1800" dirty="0">
                <a:solidFill>
                  <a:schemeClr val="tx1"/>
                </a:solidFill>
                <a:latin typeface="Book Antiqua" pitchFamily="18" charset="0"/>
              </a:rPr>
              <a:t>	</a:t>
            </a:r>
            <a:r>
              <a:rPr lang="tr-TR" sz="1800" dirty="0" smtClean="0">
                <a:solidFill>
                  <a:schemeClr val="tx1"/>
                </a:solidFill>
                <a:latin typeface="Book Antiqua" pitchFamily="18" charset="0"/>
              </a:rPr>
              <a:t>Türkçede </a:t>
            </a:r>
            <a:r>
              <a:rPr lang="tr-TR" sz="1800" dirty="0">
                <a:solidFill>
                  <a:schemeClr val="tx1"/>
                </a:solidFill>
                <a:latin typeface="Book Antiqua" pitchFamily="18" charset="0"/>
              </a:rPr>
              <a:t>‘göz’ sözcüğü deyimler aracılığıyla nasıl </a:t>
            </a:r>
            <a:r>
              <a:rPr lang="tr-TR" sz="1800" dirty="0" smtClean="0">
                <a:solidFill>
                  <a:schemeClr val="tx1"/>
                </a:solidFill>
                <a:latin typeface="Book Antiqua" pitchFamily="18" charset="0"/>
              </a:rPr>
              <a:t>	kavramsallaştırılmaktadır?</a:t>
            </a:r>
          </a:p>
          <a:p>
            <a:pPr marL="274320" lvl="1" indent="0" algn="just">
              <a:buNone/>
            </a:pPr>
            <a:endParaRPr lang="tr-TR" sz="1800" dirty="0">
              <a:solidFill>
                <a:schemeClr val="tx1"/>
              </a:solidFill>
              <a:latin typeface="Book Antiqua" pitchFamily="18" charset="0"/>
            </a:endParaRPr>
          </a:p>
          <a:p>
            <a:pPr lvl="1" algn="just">
              <a:buFontTx/>
              <a:buChar char="-"/>
            </a:pPr>
            <a:r>
              <a:rPr lang="tr-TR" sz="1800" b="1" u="sng" dirty="0">
                <a:solidFill>
                  <a:schemeClr val="tx1"/>
                </a:solidFill>
                <a:latin typeface="Book Antiqua" pitchFamily="18" charset="0"/>
              </a:rPr>
              <a:t>Varsayım (Hipotez)</a:t>
            </a:r>
            <a:r>
              <a:rPr lang="tr-TR" sz="1800" dirty="0">
                <a:solidFill>
                  <a:schemeClr val="tx1"/>
                </a:solidFill>
                <a:latin typeface="Book Antiqua" pitchFamily="18" charset="0"/>
              </a:rPr>
              <a:t>: </a:t>
            </a:r>
            <a:endParaRPr lang="tr-TR" sz="18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marL="274320" lvl="1" indent="0" algn="just">
              <a:buNone/>
            </a:pPr>
            <a:r>
              <a:rPr lang="tr-TR" sz="1800" dirty="0">
                <a:solidFill>
                  <a:schemeClr val="tx1"/>
                </a:solidFill>
                <a:latin typeface="Book Antiqua" pitchFamily="18" charset="0"/>
              </a:rPr>
              <a:t>	</a:t>
            </a:r>
            <a:r>
              <a:rPr lang="tr-TR" sz="1800" dirty="0" smtClean="0">
                <a:solidFill>
                  <a:schemeClr val="tx1"/>
                </a:solidFill>
                <a:latin typeface="Book Antiqua" pitchFamily="18" charset="0"/>
              </a:rPr>
              <a:t>Türkçede </a:t>
            </a:r>
            <a:r>
              <a:rPr lang="tr-TR" sz="1800" dirty="0">
                <a:solidFill>
                  <a:schemeClr val="tx1"/>
                </a:solidFill>
                <a:latin typeface="Book Antiqua" pitchFamily="18" charset="0"/>
              </a:rPr>
              <a:t>‘göz’ sözcüğü deyimler aracılığıyla metaforik anlatımlarla </a:t>
            </a:r>
            <a:r>
              <a:rPr lang="tr-TR" sz="1800" dirty="0" smtClean="0">
                <a:solidFill>
                  <a:schemeClr val="tx1"/>
                </a:solidFill>
                <a:latin typeface="Book Antiqua" pitchFamily="18" charset="0"/>
              </a:rPr>
              <a:t>	kavramsallaştırılmaktadır</a:t>
            </a:r>
            <a:r>
              <a:rPr lang="tr-TR" sz="1800" dirty="0">
                <a:solidFill>
                  <a:schemeClr val="tx1"/>
                </a:solidFill>
                <a:latin typeface="Book Antiqua" pitchFamily="18" charset="0"/>
              </a:rPr>
              <a:t>.  </a:t>
            </a:r>
            <a:endParaRPr lang="tr-TR" sz="2000" dirty="0">
              <a:latin typeface="Book Antiqua" pitchFamily="18" charset="0"/>
            </a:endParaRPr>
          </a:p>
          <a:p>
            <a:pPr algn="just">
              <a:buFontTx/>
              <a:buChar char="-"/>
            </a:pPr>
            <a:endParaRPr lang="tr-TR" sz="2000" dirty="0" smtClean="0">
              <a:latin typeface="Book Antiqua" pitchFamily="18" charset="0"/>
            </a:endParaRPr>
          </a:p>
          <a:p>
            <a:pPr algn="just">
              <a:buFontTx/>
              <a:buChar char="-"/>
            </a:pPr>
            <a:endParaRPr lang="tr-TR" sz="2000" dirty="0" smtClean="0">
              <a:latin typeface="Book Antiqua" pitchFamily="18" charset="0"/>
            </a:endParaRPr>
          </a:p>
          <a:p>
            <a:pPr algn="just">
              <a:buFontTx/>
              <a:buChar char="-"/>
            </a:pPr>
            <a:endParaRPr lang="tr-TR" sz="2000" dirty="0" smtClean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ARAŞTIRMA Sorusunun Tanımlanması</a:t>
            </a:r>
            <a:endParaRPr lang="tr-TR" sz="2800" b="1" dirty="0"/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</a:t>
            </a:r>
            <a:r>
              <a:rPr lang="tr-TR" sz="1600" dirty="0" smtClean="0"/>
              <a:t>					DBB 134 - İpek Pınar Uzun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0105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Autofit/>
          </a:bodyPr>
          <a:lstStyle/>
          <a:p>
            <a:pPr algn="just"/>
            <a:r>
              <a:rPr lang="tr-TR" sz="2000" dirty="0" smtClean="0">
                <a:latin typeface="Book Antiqua" pitchFamily="18" charset="0"/>
              </a:rPr>
              <a:t>Bilimsel bir araştırmada </a:t>
            </a:r>
            <a:r>
              <a:rPr lang="tr-TR" sz="2000" dirty="0" err="1" smtClean="0">
                <a:latin typeface="Book Antiqua" pitchFamily="18" charset="0"/>
              </a:rPr>
              <a:t>alanyazın</a:t>
            </a:r>
            <a:r>
              <a:rPr lang="tr-TR" sz="2000" dirty="0" smtClean="0">
                <a:latin typeface="Book Antiqua" pitchFamily="18" charset="0"/>
              </a:rPr>
              <a:t> (literatür) taraması, Araştırmacının ilgilendiği konuya ilişkin bilgileri, kuramsal bir zeminde yorumlayarak, bilimsel bir yayın havuzu oluşturması sürecidir.</a:t>
            </a:r>
          </a:p>
          <a:p>
            <a:pPr algn="just"/>
            <a:endParaRPr lang="tr-TR" sz="2000" dirty="0">
              <a:latin typeface="Book Antiqua" pitchFamily="18" charset="0"/>
            </a:endParaRPr>
          </a:p>
          <a:p>
            <a:pPr lvl="1" algn="just"/>
            <a:r>
              <a:rPr lang="tr-TR" sz="1700" dirty="0" smtClean="0">
                <a:latin typeface="Book Antiqua" pitchFamily="18" charset="0"/>
              </a:rPr>
              <a:t>Araştırmacı, üzerinde çalıştığı araştırma konusuna ve alt konulara ilişkin </a:t>
            </a:r>
            <a:r>
              <a:rPr lang="tr-TR" sz="1700" b="1" u="sng" dirty="0" smtClean="0">
                <a:latin typeface="Book Antiqua" pitchFamily="18" charset="0"/>
              </a:rPr>
              <a:t>kapsamlı tarama</a:t>
            </a:r>
            <a:r>
              <a:rPr lang="tr-TR" sz="1700" b="1" dirty="0" smtClean="0">
                <a:latin typeface="Book Antiqua" pitchFamily="18" charset="0"/>
              </a:rPr>
              <a:t> </a:t>
            </a:r>
            <a:r>
              <a:rPr lang="tr-TR" sz="1700" dirty="0" smtClean="0">
                <a:latin typeface="Book Antiqua" pitchFamily="18" charset="0"/>
              </a:rPr>
              <a:t>yapmalıdır.</a:t>
            </a:r>
          </a:p>
          <a:p>
            <a:pPr lvl="3" algn="just"/>
            <a:endParaRPr lang="tr-TR" sz="1200" dirty="0" smtClean="0">
              <a:latin typeface="Book Antiqua" pitchFamily="18" charset="0"/>
            </a:endParaRPr>
          </a:p>
          <a:p>
            <a:pPr lvl="3" algn="just"/>
            <a:endParaRPr lang="tr-TR" sz="1200" dirty="0">
              <a:latin typeface="Book Antiqua" pitchFamily="18" charset="0"/>
            </a:endParaRPr>
          </a:p>
          <a:p>
            <a:pPr lvl="3" algn="just"/>
            <a:endParaRPr lang="tr-TR" sz="1200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Alanyazın (Literatür) Taraması Süreci</a:t>
            </a:r>
            <a:endParaRPr lang="tr-TR" sz="2800" b="1" dirty="0"/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				DBB 134 - İpek Pınar Uzun</a:t>
            </a:r>
            <a:endParaRPr lang="tr-TR" sz="16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470062" y="4355921"/>
            <a:ext cx="2016224" cy="87327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Kapsamlı Alanyazın Taraması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4427984" y="3645024"/>
            <a:ext cx="3960440" cy="22672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lphaLcParenR"/>
            </a:pPr>
            <a:endParaRPr lang="tr-TR" dirty="0" smtClean="0"/>
          </a:p>
          <a:p>
            <a:pPr marL="342900" indent="-342900">
              <a:buAutoNum type="alphaLcParenR"/>
            </a:pPr>
            <a:r>
              <a:rPr lang="tr-TR" dirty="0" smtClean="0"/>
              <a:t>Araştırma sorusuna ilişkin alanın taranması</a:t>
            </a:r>
          </a:p>
          <a:p>
            <a:pPr marL="342900" indent="-342900">
              <a:buAutoNum type="alphaLcParenR"/>
            </a:pPr>
            <a:r>
              <a:rPr lang="tr-TR" dirty="0" smtClean="0"/>
              <a:t>Araştırma sorusuna ilişkin tarama yapılması</a:t>
            </a:r>
          </a:p>
          <a:p>
            <a:pPr marL="342900" indent="-342900">
              <a:buAutoNum type="alphaLcParenR"/>
            </a:pPr>
            <a:r>
              <a:rPr lang="tr-TR" dirty="0" smtClean="0"/>
              <a:t>Araştırma sonuçlarının değerlendirilmesi ve tartışılması için tarama yapılması</a:t>
            </a:r>
          </a:p>
          <a:p>
            <a:endParaRPr lang="en-US" dirty="0"/>
          </a:p>
        </p:txBody>
      </p:sp>
      <p:sp>
        <p:nvSpPr>
          <p:cNvPr id="8" name="Sol Sağ Ok 7"/>
          <p:cNvSpPr/>
          <p:nvPr/>
        </p:nvSpPr>
        <p:spPr>
          <a:xfrm>
            <a:off x="3563888" y="4653136"/>
            <a:ext cx="792088" cy="288032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57148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Alanyazın (Literatür) Taraması Süreci: </a:t>
            </a:r>
            <a:r>
              <a:rPr lang="tr-TR" sz="2400" dirty="0" smtClean="0"/>
              <a:t>4NK1 Modeli</a:t>
            </a:r>
            <a:endParaRPr lang="tr-TR" sz="2400" dirty="0"/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						DBB 134 - İpek Pınar Uzun</a:t>
            </a:r>
            <a:endParaRPr lang="tr-TR" sz="16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Autofit/>
          </a:bodyPr>
          <a:lstStyle/>
          <a:p>
            <a:pPr algn="just"/>
            <a:r>
              <a:rPr lang="tr-TR" sz="2000" dirty="0" smtClean="0">
                <a:latin typeface="Book Antiqua" pitchFamily="18" charset="0"/>
              </a:rPr>
              <a:t>Alanyazın taramasında kullanılan </a:t>
            </a:r>
            <a:r>
              <a:rPr lang="tr-TR" sz="2000" b="1" dirty="0" smtClean="0">
                <a:latin typeface="Book Antiqua" pitchFamily="18" charset="0"/>
              </a:rPr>
              <a:t>4N1K Modeli </a:t>
            </a:r>
            <a:r>
              <a:rPr lang="tr-TR" sz="2000" dirty="0" smtClean="0">
                <a:latin typeface="Book Antiqua" pitchFamily="18" charset="0"/>
              </a:rPr>
              <a:t>aşağıdaki özellikleri içermelidir: </a:t>
            </a:r>
          </a:p>
          <a:p>
            <a:pPr algn="just"/>
            <a:endParaRPr lang="tr-TR" sz="2000" dirty="0">
              <a:latin typeface="Book Antiqua" pitchFamily="18" charset="0"/>
            </a:endParaRPr>
          </a:p>
          <a:p>
            <a:pPr lvl="1" algn="just"/>
            <a:r>
              <a:rPr lang="tr-TR" sz="2000" dirty="0" smtClean="0">
                <a:latin typeface="Book Antiqua" pitchFamily="18" charset="0"/>
              </a:rPr>
              <a:t>Araştırmayı </a:t>
            </a:r>
            <a:r>
              <a:rPr lang="tr-TR" sz="2000" b="1" u="sng" dirty="0" smtClean="0">
                <a:latin typeface="Book Antiqua" pitchFamily="18" charset="0"/>
              </a:rPr>
              <a:t>kim</a:t>
            </a:r>
            <a:r>
              <a:rPr lang="tr-TR" sz="2000" dirty="0" smtClean="0">
                <a:latin typeface="Book Antiqua" pitchFamily="18" charset="0"/>
              </a:rPr>
              <a:t> yapmıştır?</a:t>
            </a:r>
          </a:p>
          <a:p>
            <a:pPr lvl="1" algn="just"/>
            <a:r>
              <a:rPr lang="tr-TR" sz="2000" dirty="0" smtClean="0">
                <a:latin typeface="Book Antiqua" pitchFamily="18" charset="0"/>
              </a:rPr>
              <a:t>Araştırma </a:t>
            </a:r>
            <a:r>
              <a:rPr lang="tr-TR" sz="2000" b="1" u="sng" dirty="0" smtClean="0">
                <a:latin typeface="Book Antiqua" pitchFamily="18" charset="0"/>
              </a:rPr>
              <a:t>ne</a:t>
            </a:r>
            <a:r>
              <a:rPr lang="tr-TR" sz="2000" dirty="0" smtClean="0">
                <a:latin typeface="Book Antiqua" pitchFamily="18" charset="0"/>
              </a:rPr>
              <a:t> yapılmıştır?</a:t>
            </a:r>
          </a:p>
          <a:p>
            <a:pPr lvl="1" algn="just"/>
            <a:r>
              <a:rPr lang="tr-TR" sz="2000" dirty="0" smtClean="0">
                <a:latin typeface="Book Antiqua" pitchFamily="18" charset="0"/>
              </a:rPr>
              <a:t>Araştırma </a:t>
            </a:r>
            <a:r>
              <a:rPr lang="tr-TR" sz="2000" b="1" u="sng" dirty="0" smtClean="0">
                <a:latin typeface="Book Antiqua" pitchFamily="18" charset="0"/>
              </a:rPr>
              <a:t>neden</a:t>
            </a:r>
            <a:r>
              <a:rPr lang="tr-TR" sz="2000" dirty="0" smtClean="0">
                <a:latin typeface="Book Antiqua" pitchFamily="18" charset="0"/>
              </a:rPr>
              <a:t> yapılmıştır?</a:t>
            </a:r>
          </a:p>
          <a:p>
            <a:pPr lvl="1" algn="just"/>
            <a:r>
              <a:rPr lang="tr-TR" sz="2000" dirty="0" smtClean="0">
                <a:latin typeface="Book Antiqua" pitchFamily="18" charset="0"/>
              </a:rPr>
              <a:t>Araştırma </a:t>
            </a:r>
            <a:r>
              <a:rPr lang="tr-TR" sz="2000" b="1" u="sng" dirty="0" smtClean="0">
                <a:latin typeface="Book Antiqua" pitchFamily="18" charset="0"/>
              </a:rPr>
              <a:t>hangi araştırma problemlerini</a:t>
            </a:r>
            <a:r>
              <a:rPr lang="tr-TR" sz="2000" dirty="0" smtClean="0">
                <a:latin typeface="Book Antiqua" pitchFamily="18" charset="0"/>
              </a:rPr>
              <a:t> (sorunlarını) </a:t>
            </a:r>
            <a:r>
              <a:rPr lang="tr-TR" sz="2000" b="1" u="sng" dirty="0" smtClean="0">
                <a:latin typeface="Book Antiqua" pitchFamily="18" charset="0"/>
              </a:rPr>
              <a:t>çözmek</a:t>
            </a:r>
            <a:r>
              <a:rPr lang="tr-TR" sz="2000" dirty="0" smtClean="0">
                <a:latin typeface="Book Antiqua" pitchFamily="18" charset="0"/>
              </a:rPr>
              <a:t> için yapılmıştır?</a:t>
            </a:r>
          </a:p>
          <a:p>
            <a:pPr lvl="1" algn="just"/>
            <a:r>
              <a:rPr lang="tr-TR" sz="2000" dirty="0" smtClean="0">
                <a:latin typeface="Book Antiqua" pitchFamily="18" charset="0"/>
              </a:rPr>
              <a:t>Araştırma </a:t>
            </a:r>
            <a:r>
              <a:rPr lang="tr-TR" sz="2000" b="1" u="sng" dirty="0" smtClean="0">
                <a:latin typeface="Book Antiqua" pitchFamily="18" charset="0"/>
              </a:rPr>
              <a:t>nasıl</a:t>
            </a:r>
            <a:r>
              <a:rPr lang="tr-TR" sz="2000" dirty="0" smtClean="0">
                <a:latin typeface="Book Antiqua" pitchFamily="18" charset="0"/>
              </a:rPr>
              <a:t> yapılmıştır?</a:t>
            </a:r>
          </a:p>
          <a:p>
            <a:pPr lvl="1" algn="just"/>
            <a:r>
              <a:rPr lang="tr-TR" sz="2000" dirty="0" smtClean="0">
                <a:latin typeface="Book Antiqua" pitchFamily="18" charset="0"/>
              </a:rPr>
              <a:t>Araştırmada </a:t>
            </a:r>
            <a:r>
              <a:rPr lang="tr-TR" sz="2000" b="1" u="sng" dirty="0" smtClean="0">
                <a:latin typeface="Book Antiqua" pitchFamily="18" charset="0"/>
              </a:rPr>
              <a:t>hangi</a:t>
            </a:r>
            <a:r>
              <a:rPr lang="tr-TR" sz="2000" dirty="0" smtClean="0">
                <a:latin typeface="Book Antiqua" pitchFamily="18" charset="0"/>
              </a:rPr>
              <a:t> </a:t>
            </a:r>
            <a:r>
              <a:rPr lang="tr-TR" sz="2000" b="1" u="sng" dirty="0" smtClean="0">
                <a:latin typeface="Book Antiqua" pitchFamily="18" charset="0"/>
              </a:rPr>
              <a:t>yöntem(</a:t>
            </a:r>
            <a:r>
              <a:rPr lang="tr-TR" sz="2000" b="1" u="sng" dirty="0" err="1" smtClean="0">
                <a:latin typeface="Book Antiqua" pitchFamily="18" charset="0"/>
              </a:rPr>
              <a:t>ler</a:t>
            </a:r>
            <a:r>
              <a:rPr lang="tr-TR" sz="2000" b="1" u="sng" dirty="0" smtClean="0">
                <a:latin typeface="Book Antiqua" pitchFamily="18" charset="0"/>
              </a:rPr>
              <a:t>)</a:t>
            </a:r>
            <a:r>
              <a:rPr lang="tr-TR" sz="2000" dirty="0" smtClean="0">
                <a:latin typeface="Book Antiqua" pitchFamily="18" charset="0"/>
              </a:rPr>
              <a:t> kullanılmıştır?</a:t>
            </a:r>
          </a:p>
          <a:p>
            <a:pPr lvl="1" algn="just"/>
            <a:r>
              <a:rPr lang="tr-TR" sz="2000" dirty="0" smtClean="0">
                <a:latin typeface="Book Antiqua" pitchFamily="18" charset="0"/>
              </a:rPr>
              <a:t>Araştırma </a:t>
            </a:r>
            <a:r>
              <a:rPr lang="tr-TR" sz="2000" b="1" u="sng" dirty="0" smtClean="0">
                <a:latin typeface="Book Antiqua" pitchFamily="18" charset="0"/>
              </a:rPr>
              <a:t>sonucunda</a:t>
            </a:r>
            <a:r>
              <a:rPr lang="tr-TR" sz="2000" dirty="0" smtClean="0">
                <a:latin typeface="Book Antiqua" pitchFamily="18" charset="0"/>
              </a:rPr>
              <a:t> ne elde edilmiştir?</a:t>
            </a:r>
            <a:endParaRPr lang="tr-TR" sz="2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1308</TotalTime>
  <Words>651</Words>
  <Application>Microsoft Office PowerPoint</Application>
  <PresentationFormat>Ekran Gösterisi (4:3)</PresentationFormat>
  <Paragraphs>203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Book Antiqua</vt:lpstr>
      <vt:lpstr>Bookman Old Style</vt:lpstr>
      <vt:lpstr>Gill Sans MT</vt:lpstr>
      <vt:lpstr>Wingdings</vt:lpstr>
      <vt:lpstr>Wingdings 3</vt:lpstr>
      <vt:lpstr>Origin</vt:lpstr>
      <vt:lpstr>DBB134 Bilimsel Araştırmanın Temelleri</vt:lpstr>
      <vt:lpstr>PowerPoint Sunusu</vt:lpstr>
      <vt:lpstr>PowerPoint Sunusu</vt:lpstr>
      <vt:lpstr>PowerPoint Sunusu</vt:lpstr>
      <vt:lpstr>Neden araştırma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Nerede araştırma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DBB411 Bilimsel Araştırma ve Yazma Teknikleri</dc:title>
  <dc:creator>user</dc:creator>
  <cp:lastModifiedBy>Hakem</cp:lastModifiedBy>
  <cp:revision>207</cp:revision>
  <dcterms:created xsi:type="dcterms:W3CDTF">2015-09-22T13:45:05Z</dcterms:created>
  <dcterms:modified xsi:type="dcterms:W3CDTF">2019-02-17T12:01:26Z</dcterms:modified>
</cp:coreProperties>
</file>