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62" r:id="rId2"/>
    <p:sldId id="263" r:id="rId3"/>
    <p:sldId id="264" r:id="rId4"/>
    <p:sldId id="265" r:id="rId5"/>
    <p:sldId id="266" r:id="rId6"/>
    <p:sldId id="267" r:id="rId7"/>
    <p:sldId id="268" r:id="rId8"/>
    <p:sldId id="269" r:id="rId9"/>
    <p:sldId id="270"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Alt Başlık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p:txBody>
          <a:bodyPr/>
          <a:lstStyle/>
          <a:p>
            <a:fld id="{C490B8F8-E5F0-4B5E-992C-4B44D3130273}" type="datetimeFigureOut">
              <a:rPr lang="tr-TR" smtClean="0"/>
              <a:t>28.10.2017</a:t>
            </a:fld>
            <a:endParaRPr lang="tr-TR"/>
          </a:p>
        </p:txBody>
      </p:sp>
      <p:sp>
        <p:nvSpPr>
          <p:cNvPr id="17" name="Altbilgi Yer Tutucusu 16"/>
          <p:cNvSpPr>
            <a:spLocks noGrp="1"/>
          </p:cNvSpPr>
          <p:nvPr>
            <p:ph type="ftr" sz="quarter" idx="11"/>
          </p:nvPr>
        </p:nvSpPr>
        <p:spPr/>
        <p:txBody>
          <a:bodyPr/>
          <a:lstStyle/>
          <a:p>
            <a:endParaRPr lang="tr-TR"/>
          </a:p>
        </p:txBody>
      </p:sp>
      <p:sp>
        <p:nvSpPr>
          <p:cNvPr id="7" name="Düz Bağlayıcı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ayt Numarası Yer Tutucus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8" name="Başlık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961F91-170D-45A4-8B95-3507AF80C87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2"/>
      </p:bgRef>
    </p:bg>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Düz Bağlayıcı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6915912" y="3009901"/>
            <a:ext cx="457200" cy="441325"/>
          </a:xfrm>
        </p:spPr>
        <p:txBody>
          <a:bodyPr/>
          <a:lstStyle/>
          <a:p>
            <a:fld id="{C0961F91-170D-45A4-8B95-3507AF80C87A}" type="slidenum">
              <a:rPr lang="tr-TR" smtClean="0"/>
              <a:t>‹#›</a:t>
            </a:fld>
            <a:endParaRPr lang="tr-TR"/>
          </a:p>
        </p:txBody>
      </p:sp>
      <p:sp>
        <p:nvSpPr>
          <p:cNvPr id="3" name="Dikey Metin Yer Tutucusu 2"/>
          <p:cNvSpPr>
            <a:spLocks noGrp="1"/>
          </p:cNvSpPr>
          <p:nvPr>
            <p:ph type="body" orient="vert" idx="1"/>
          </p:nvPr>
        </p:nvSpPr>
        <p:spPr>
          <a:xfrm>
            <a:off x="304800" y="304800"/>
            <a:ext cx="6553200" cy="5821366"/>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2" name="Dikey Başlık 1"/>
          <p:cNvSpPr>
            <a:spLocks noGrp="1"/>
          </p:cNvSpPr>
          <p:nvPr>
            <p:ph type="title" orient="vert"/>
          </p:nvPr>
        </p:nvSpPr>
        <p:spPr>
          <a:xfrm>
            <a:off x="7391400" y="304801"/>
            <a:ext cx="1447800" cy="5851525"/>
          </a:xfrm>
        </p:spPr>
        <p:txBody>
          <a:bodyPr vert="eaVert"/>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solidFill>
                  <a:schemeClr val="accent3">
                    <a:shade val="75000"/>
                  </a:schemeClr>
                </a:solidFill>
              </a:defRPr>
            </a:lvl1pPr>
          </a:lstStyle>
          <a:p>
            <a:r>
              <a:rPr kumimoji="0" lang="tr-TR" smtClean="0"/>
              <a:t>Asıl başlık stili için tıklatın</a:t>
            </a:r>
            <a:endParaRPr kumimoji="0" lang="en-US"/>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a:xfrm>
            <a:off x="4361688" y="1026372"/>
            <a:ext cx="457200" cy="441325"/>
          </a:xfrm>
        </p:spPr>
        <p:txBody>
          <a:bodyPr/>
          <a:lstStyle/>
          <a:p>
            <a:fld id="{C0961F91-170D-45A4-8B95-3507AF80C87A}" type="slidenum">
              <a:rPr lang="tr-TR" smtClean="0"/>
              <a:t>‹#›</a:t>
            </a:fld>
            <a:endParaRPr lang="tr-TR"/>
          </a:p>
        </p:txBody>
      </p:sp>
      <p:sp>
        <p:nvSpPr>
          <p:cNvPr id="8" name="İçerik Yer Tutucusu 7"/>
          <p:cNvSpPr>
            <a:spLocks noGrp="1"/>
          </p:cNvSpPr>
          <p:nvPr>
            <p:ph sz="quarter" idx="1"/>
          </p:nvPr>
        </p:nvSpPr>
        <p:spPr>
          <a:xfrm>
            <a:off x="301752" y="1527048"/>
            <a:ext cx="850392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Dikdörtgen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3" name="Dikdörtgen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ikdörtgen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Altbilgi Yer Tutucusu 4"/>
          <p:cNvSpPr>
            <a:spLocks noGrp="1"/>
          </p:cNvSpPr>
          <p:nvPr>
            <p:ph type="ftr" sz="quarter" idx="11"/>
          </p:nvPr>
        </p:nvSpPr>
        <p:spPr/>
        <p:txBody>
          <a:bodyPr/>
          <a:lstStyle/>
          <a:p>
            <a:endParaRPr lang="tr-TR"/>
          </a:p>
        </p:txBody>
      </p:sp>
      <p:sp>
        <p:nvSpPr>
          <p:cNvPr id="4" name="Veri Yer Tutucusu 3"/>
          <p:cNvSpPr>
            <a:spLocks noGrp="1"/>
          </p:cNvSpPr>
          <p:nvPr>
            <p:ph type="dt" sz="half" idx="10"/>
          </p:nvPr>
        </p:nvSpPr>
        <p:spPr/>
        <p:txBody>
          <a:bodyPr/>
          <a:lstStyle/>
          <a:p>
            <a:fld id="{C490B8F8-E5F0-4B5E-992C-4B44D3130273}" type="datetimeFigureOut">
              <a:rPr lang="tr-TR" smtClean="0"/>
              <a:t>28.10.2017</a:t>
            </a:fld>
            <a:endParaRPr lang="tr-TR"/>
          </a:p>
        </p:txBody>
      </p:sp>
      <p:sp>
        <p:nvSpPr>
          <p:cNvPr id="8" name="Düz Bağlayıcı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ayt Numarası Yer Tutucus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2" name="Başlık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758952"/>
          </a:xfrm>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a:xfrm>
            <a:off x="5791200" y="6409944"/>
            <a:ext cx="3044952" cy="365760"/>
          </a:xfrm>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961F91-170D-45A4-8B95-3507AF80C87A}" type="slidenum">
              <a:rPr lang="tr-TR" smtClean="0"/>
              <a:t>‹#›</a:t>
            </a:fld>
            <a:endParaRPr lang="tr-TR"/>
          </a:p>
        </p:txBody>
      </p:sp>
      <p:sp>
        <p:nvSpPr>
          <p:cNvPr id="8" name="Düz Bağlayıcı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çerik Yer Tutucusu 9"/>
          <p:cNvSpPr>
            <a:spLocks noGrp="1"/>
          </p:cNvSpPr>
          <p:nvPr>
            <p:ph sz="half" idx="1"/>
          </p:nvPr>
        </p:nvSpPr>
        <p:spPr>
          <a:xfrm>
            <a:off x="301752"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İçerik Yer Tutucusu 11"/>
          <p:cNvSpPr>
            <a:spLocks noGrp="1"/>
          </p:cNvSpPr>
          <p:nvPr>
            <p:ph sz="half" idx="2"/>
          </p:nvPr>
        </p:nvSpPr>
        <p:spPr>
          <a:xfrm>
            <a:off x="4800600" y="1371600"/>
            <a:ext cx="4038600" cy="4681728"/>
          </a:xfrm>
        </p:spPr>
        <p:txBody>
          <a:bodyPr/>
          <a:lstStyle>
            <a:lvl1pPr>
              <a:defRPr sz="2500"/>
            </a:lvl1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1">
        <a:schemeClr val="bg2"/>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Dikdörtgen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Dikdörtgen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Dikdörtgen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Dikdörtgen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ikdörtgen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Metin Yer Tutucusu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Veri Yer Tutucusu 6"/>
          <p:cNvSpPr>
            <a:spLocks noGrp="1"/>
          </p:cNvSpPr>
          <p:nvPr>
            <p:ph type="dt" sz="half" idx="10"/>
          </p:nvPr>
        </p:nvSpPr>
        <p:spPr/>
        <p:txBody>
          <a:bodyPr/>
          <a:lstStyle/>
          <a:p>
            <a:fld id="{C490B8F8-E5F0-4B5E-992C-4B44D3130273}" type="datetimeFigureOut">
              <a:rPr lang="tr-TR" smtClean="0"/>
              <a:t>28.10.2017</a:t>
            </a:fld>
            <a:endParaRPr lang="tr-TR"/>
          </a:p>
        </p:txBody>
      </p:sp>
      <p:sp>
        <p:nvSpPr>
          <p:cNvPr id="8" name="Altbilgi Yer Tutucusu 7"/>
          <p:cNvSpPr>
            <a:spLocks noGrp="1"/>
          </p:cNvSpPr>
          <p:nvPr>
            <p:ph type="ftr" sz="quarter" idx="11"/>
          </p:nvPr>
        </p:nvSpPr>
        <p:spPr>
          <a:xfrm>
            <a:off x="304800" y="6409944"/>
            <a:ext cx="3581400" cy="365760"/>
          </a:xfrm>
        </p:spPr>
        <p:txBody>
          <a:bodyPr/>
          <a:lstStyle/>
          <a:p>
            <a:endParaRPr lang="tr-TR"/>
          </a:p>
        </p:txBody>
      </p:sp>
      <p:sp>
        <p:nvSpPr>
          <p:cNvPr id="15" name="Düz Bağlayıcı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çerik Yer Tutucusu 23"/>
          <p:cNvSpPr>
            <a:spLocks noGrp="1"/>
          </p:cNvSpPr>
          <p:nvPr>
            <p:ph sz="quarter" idx="2"/>
          </p:nvPr>
        </p:nvSpPr>
        <p:spPr>
          <a:xfrm>
            <a:off x="301752" y="2471383"/>
            <a:ext cx="4041648" cy="3818404"/>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İçerik Yer Tutucusu 25"/>
          <p:cNvSpPr>
            <a:spLocks noGrp="1"/>
          </p:cNvSpPr>
          <p:nvPr>
            <p:ph sz="quarter" idx="4"/>
          </p:nvPr>
        </p:nvSpPr>
        <p:spPr>
          <a:xfrm>
            <a:off x="4800600" y="2471383"/>
            <a:ext cx="4038600" cy="382219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ayt Numarası Yer Tutucusu 8"/>
          <p:cNvSpPr>
            <a:spLocks noGrp="1"/>
          </p:cNvSpPr>
          <p:nvPr>
            <p:ph type="sldNum" sz="quarter" idx="12"/>
          </p:nvPr>
        </p:nvSpPr>
        <p:spPr>
          <a:xfrm>
            <a:off x="4343400" y="1042416"/>
            <a:ext cx="457200" cy="441325"/>
          </a:xfrm>
        </p:spPr>
        <p:txBody>
          <a:bodyPr/>
          <a:lstStyle>
            <a:lvl1pPr algn="ctr">
              <a:defRPr/>
            </a:lvl1pPr>
          </a:lstStyle>
          <a:p>
            <a:fld id="{C0961F91-170D-45A4-8B95-3507AF80C87A}" type="slidenum">
              <a:rPr lang="tr-TR" smtClean="0"/>
              <a:t>‹#›</a:t>
            </a:fld>
            <a:endParaRPr lang="tr-TR"/>
          </a:p>
        </p:txBody>
      </p:sp>
      <p:sp>
        <p:nvSpPr>
          <p:cNvPr id="23" name="Başlık 22"/>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C490B8F8-E5F0-4B5E-992C-4B44D3130273}" type="datetimeFigureOut">
              <a:rPr lang="tr-TR" smtClean="0"/>
              <a:t>28.10.2017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a:xfrm>
            <a:off x="4343400" y="1036020"/>
            <a:ext cx="457200" cy="441325"/>
          </a:xfrm>
        </p:spPr>
        <p:txBody>
          <a:bodyPr/>
          <a:lstStyle/>
          <a:p>
            <a:fld id="{C0961F91-170D-45A4-8B95-3507AF80C87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Dikdörtgen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Dikdörtgen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ikdörtgen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Dikdörtgen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Veri Yer Tutucusu 1"/>
          <p:cNvSpPr>
            <a:spLocks noGrp="1"/>
          </p:cNvSpPr>
          <p:nvPr>
            <p:ph type="dt" sz="half" idx="10"/>
          </p:nvPr>
        </p:nvSpPr>
        <p:spPr/>
        <p:txBody>
          <a:bodyPr/>
          <a:lstStyle/>
          <a:p>
            <a:fld id="{C490B8F8-E5F0-4B5E-992C-4B44D3130273}" type="datetimeFigureOut">
              <a:rPr lang="tr-TR" smtClean="0"/>
              <a:t>28.10.2017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0961F91-170D-45A4-8B95-3507AF80C87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9" name="Dikdörtgen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Dikdörtgen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Dikdörtgen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Başlık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ikdörtgen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Düz Bağlayıcı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çerik Yer Tutucusu 19"/>
          <p:cNvSpPr>
            <a:spLocks noGrp="1"/>
          </p:cNvSpPr>
          <p:nvPr>
            <p:ph sz="quarter" idx="1"/>
          </p:nvPr>
        </p:nvSpPr>
        <p:spPr>
          <a:xfrm>
            <a:off x="3124200" y="685800"/>
            <a:ext cx="5638800" cy="5410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0961F91-170D-45A4-8B95-3507AF80C87A}" type="slidenum">
              <a:rPr lang="tr-TR" smtClean="0"/>
              <a:t>‹#›</a:t>
            </a:fld>
            <a:endParaRPr lang="tr-TR"/>
          </a:p>
        </p:txBody>
      </p:sp>
      <p:sp>
        <p:nvSpPr>
          <p:cNvPr id="21" name="Dikdörtgen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a:xfrm>
            <a:off x="301752" y="6410848"/>
            <a:ext cx="3383280" cy="365760"/>
          </a:xfrm>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1" name="Düz Bağlayıcı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Dikdörtgen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Dikdörtgen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Dikdörtgen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Dikdörtgen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ayt Numarası Yer Tutucusu 6"/>
          <p:cNvSpPr>
            <a:spLocks noGrp="1"/>
          </p:cNvSpPr>
          <p:nvPr>
            <p:ph type="sldNum" sz="quarter" idx="12"/>
          </p:nvPr>
        </p:nvSpPr>
        <p:spPr>
          <a:xfrm>
            <a:off x="1371600" y="312738"/>
            <a:ext cx="457200" cy="441325"/>
          </a:xfrm>
        </p:spPr>
        <p:txBody>
          <a:bodyPr/>
          <a:lstStyle/>
          <a:p>
            <a:fld id="{C0961F91-170D-45A4-8B95-3507AF80C87A}" type="slidenum">
              <a:rPr lang="tr-TR" smtClean="0"/>
              <a:t>‹#›</a:t>
            </a:fld>
            <a:endParaRPr lang="tr-TR"/>
          </a:p>
        </p:txBody>
      </p:sp>
      <p:sp>
        <p:nvSpPr>
          <p:cNvPr id="2" name="Başlık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3000375" y="609600"/>
            <a:ext cx="5867400" cy="4267200"/>
          </a:xfrm>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22" name="Dikdörtgen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Veri Yer Tutucusu 4"/>
          <p:cNvSpPr>
            <a:spLocks noGrp="1"/>
          </p:cNvSpPr>
          <p:nvPr>
            <p:ph type="dt" sz="half" idx="10"/>
          </p:nvPr>
        </p:nvSpPr>
        <p:spPr>
          <a:xfrm>
            <a:off x="5788152" y="6404984"/>
            <a:ext cx="3044952" cy="365760"/>
          </a:xfrm>
        </p:spPr>
        <p:txBody>
          <a:bodyPr/>
          <a:lstStyle/>
          <a:p>
            <a:fld id="{C490B8F8-E5F0-4B5E-992C-4B44D3130273}" type="datetimeFigureOut">
              <a:rPr lang="tr-TR" smtClean="0"/>
              <a:t>28.10.2017</a:t>
            </a:fld>
            <a:endParaRPr lang="tr-TR"/>
          </a:p>
        </p:txBody>
      </p:sp>
      <p:sp>
        <p:nvSpPr>
          <p:cNvPr id="6" name="Altbilgi Yer Tutucusu 5"/>
          <p:cNvSpPr>
            <a:spLocks noGrp="1"/>
          </p:cNvSpPr>
          <p:nvPr>
            <p:ph type="ftr" sz="quarter" idx="11"/>
          </p:nvPr>
        </p:nvSpPr>
        <p:spPr>
          <a:xfrm>
            <a:off x="301752" y="6410848"/>
            <a:ext cx="3584448" cy="365760"/>
          </a:xfrm>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Dikdörtgen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Dikdörtgen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Dikdörtgen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Dikdörtgen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Dikdörtgen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Veri Yer Tutucusu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490B8F8-E5F0-4B5E-992C-4B44D3130273}" type="datetimeFigureOut">
              <a:rPr lang="tr-TR" smtClean="0"/>
              <a:t>28.10.2017</a:t>
            </a:fld>
            <a:endParaRPr lang="tr-TR"/>
          </a:p>
        </p:txBody>
      </p:sp>
      <p:sp>
        <p:nvSpPr>
          <p:cNvPr id="3" name="Altbilgi Yer Tutucusu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tr-TR"/>
          </a:p>
        </p:txBody>
      </p:sp>
      <p:sp>
        <p:nvSpPr>
          <p:cNvPr id="8" name="Dikdörtgen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Düz Bağlayıcı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ayt Numarası Yer Tutucus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0961F91-170D-45A4-8B95-3507AF80C87A}" type="slidenum">
              <a:rPr lang="tr-TR" smtClean="0"/>
              <a:t>‹#›</a:t>
            </a:fld>
            <a:endParaRPr lang="tr-TR"/>
          </a:p>
        </p:txBody>
      </p:sp>
      <p:sp>
        <p:nvSpPr>
          <p:cNvPr id="22" name="Başlık Yer Tutucusu 21"/>
          <p:cNvSpPr>
            <a:spLocks noGrp="1"/>
          </p:cNvSpPr>
          <p:nvPr>
            <p:ph type="title"/>
          </p:nvPr>
        </p:nvSpPr>
        <p:spPr>
          <a:xfrm>
            <a:off x="301752" y="228600"/>
            <a:ext cx="8534400" cy="758952"/>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 Başlık 1"/>
          <p:cNvSpPr>
            <a:spLocks noGrp="1"/>
          </p:cNvSpPr>
          <p:nvPr>
            <p:ph type="subTitle" idx="1"/>
          </p:nvPr>
        </p:nvSpPr>
        <p:spPr/>
        <p:txBody>
          <a:bodyPr>
            <a:normAutofit/>
          </a:bodyPr>
          <a:lstStyle/>
          <a:p>
            <a:r>
              <a:rPr lang="tr-TR" sz="2800" dirty="0"/>
              <a:t>FİZİKİ YAPILARINA GÖRE ODA TİPLERİ VE ÖZELİKLERİ</a:t>
            </a:r>
          </a:p>
        </p:txBody>
      </p:sp>
      <p:sp>
        <p:nvSpPr>
          <p:cNvPr id="3" name="Başlık 2"/>
          <p:cNvSpPr>
            <a:spLocks noGrp="1"/>
          </p:cNvSpPr>
          <p:nvPr>
            <p:ph type="ctrTitle"/>
          </p:nvPr>
        </p:nvSpPr>
        <p:spPr/>
        <p:txBody>
          <a:bodyPr>
            <a:normAutofit/>
          </a:bodyPr>
          <a:lstStyle/>
          <a:p>
            <a:endParaRPr lang="tr-TR" b="1" dirty="0"/>
          </a:p>
        </p:txBody>
      </p:sp>
    </p:spTree>
    <p:extLst>
      <p:ext uri="{BB962C8B-B14F-4D97-AF65-F5344CB8AC3E}">
        <p14:creationId xmlns:p14="http://schemas.microsoft.com/office/powerpoint/2010/main" val="3558430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err="1"/>
              <a:t>Suit</a:t>
            </a:r>
            <a:r>
              <a:rPr lang="tr-TR" sz="3600" dirty="0"/>
              <a:t> Oda</a:t>
            </a:r>
          </a:p>
        </p:txBody>
      </p:sp>
      <p:sp>
        <p:nvSpPr>
          <p:cNvPr id="3" name="İçerik Yer Tutucusu 2"/>
          <p:cNvSpPr>
            <a:spLocks noGrp="1"/>
          </p:cNvSpPr>
          <p:nvPr>
            <p:ph sz="quarter" idx="1"/>
          </p:nvPr>
        </p:nvSpPr>
        <p:spPr/>
        <p:txBody>
          <a:bodyPr>
            <a:normAutofit/>
          </a:bodyPr>
          <a:lstStyle/>
          <a:p>
            <a:pPr marL="0" indent="0" algn="just">
              <a:buNone/>
            </a:pPr>
            <a:r>
              <a:rPr lang="tr-TR" dirty="0" smtClean="0"/>
              <a:t>	</a:t>
            </a:r>
            <a:endParaRPr lang="tr-TR" dirty="0" smtClean="0"/>
          </a:p>
          <a:p>
            <a:pPr marL="0" indent="0" algn="just">
              <a:buNone/>
            </a:pPr>
            <a:endParaRPr lang="tr-TR" sz="3200" dirty="0"/>
          </a:p>
          <a:p>
            <a:pPr marL="0" indent="0" algn="just">
              <a:buNone/>
            </a:pPr>
            <a:r>
              <a:rPr lang="tr-TR" sz="3200" dirty="0" smtClean="0"/>
              <a:t>	Bir </a:t>
            </a:r>
            <a:r>
              <a:rPr lang="tr-TR" sz="3200" dirty="0"/>
              <a:t>salon, bir oturma </a:t>
            </a:r>
            <a:r>
              <a:rPr lang="tr-TR" sz="3200" dirty="0" smtClean="0"/>
              <a:t>odasının, </a:t>
            </a:r>
            <a:r>
              <a:rPr lang="tr-TR" sz="3200" dirty="0"/>
              <a:t>bir veya daha fazla tam donanımlı yatak odasına bağlanması ile oluşan oda tipidir. </a:t>
            </a:r>
          </a:p>
        </p:txBody>
      </p:sp>
    </p:spTree>
    <p:extLst>
      <p:ext uri="{BB962C8B-B14F-4D97-AF65-F5344CB8AC3E}">
        <p14:creationId xmlns:p14="http://schemas.microsoft.com/office/powerpoint/2010/main" val="3485551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Küçük </a:t>
            </a:r>
            <a:r>
              <a:rPr lang="tr-TR" dirty="0" err="1"/>
              <a:t>Suit</a:t>
            </a:r>
            <a:r>
              <a:rPr lang="tr-TR" dirty="0"/>
              <a:t> Oda</a:t>
            </a:r>
          </a:p>
        </p:txBody>
      </p:sp>
      <p:sp>
        <p:nvSpPr>
          <p:cNvPr id="3" name="İçerik Yer Tutucusu 2"/>
          <p:cNvSpPr>
            <a:spLocks noGrp="1"/>
          </p:cNvSpPr>
          <p:nvPr>
            <p:ph sz="quarter" idx="1"/>
          </p:nvPr>
        </p:nvSpPr>
        <p:spPr>
          <a:xfrm>
            <a:off x="301752" y="2420888"/>
            <a:ext cx="8503920" cy="3678160"/>
          </a:xfrm>
        </p:spPr>
        <p:txBody>
          <a:bodyPr/>
          <a:lstStyle/>
          <a:p>
            <a:pPr marL="0" indent="0" algn="just">
              <a:buNone/>
            </a:pPr>
            <a:r>
              <a:rPr lang="tr-TR" dirty="0" smtClean="0"/>
              <a:t>	</a:t>
            </a:r>
            <a:r>
              <a:rPr lang="tr-TR" sz="3200" dirty="0" err="1" smtClean="0"/>
              <a:t>Suit</a:t>
            </a:r>
            <a:r>
              <a:rPr lang="tr-TR" sz="3200" dirty="0" smtClean="0"/>
              <a:t> </a:t>
            </a:r>
            <a:r>
              <a:rPr lang="tr-TR" sz="3200" dirty="0"/>
              <a:t>odaya nazaran daha küçük, bir salon ve tam donanımlı yatak odasından meydana gelen </a:t>
            </a:r>
            <a:r>
              <a:rPr lang="tr-TR" sz="3200" dirty="0" err="1"/>
              <a:t>suit</a:t>
            </a:r>
            <a:r>
              <a:rPr lang="tr-TR" sz="3200" dirty="0"/>
              <a:t> oda tipidir.</a:t>
            </a:r>
          </a:p>
        </p:txBody>
      </p:sp>
    </p:spTree>
    <p:extLst>
      <p:ext uri="{BB962C8B-B14F-4D97-AF65-F5344CB8AC3E}">
        <p14:creationId xmlns:p14="http://schemas.microsoft.com/office/powerpoint/2010/main" val="2734723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fr-FR" dirty="0" err="1"/>
              <a:t>Büyük</a:t>
            </a:r>
            <a:r>
              <a:rPr lang="fr-FR" dirty="0"/>
              <a:t> Suit Oda (</a:t>
            </a:r>
            <a:r>
              <a:rPr lang="fr-FR" dirty="0" err="1"/>
              <a:t>Presidental</a:t>
            </a:r>
            <a:r>
              <a:rPr lang="fr-FR" dirty="0"/>
              <a:t> Suite)</a:t>
            </a:r>
            <a:endParaRPr lang="tr-TR" dirty="0"/>
          </a:p>
        </p:txBody>
      </p:sp>
      <p:sp>
        <p:nvSpPr>
          <p:cNvPr id="3" name="İçerik Yer Tutucusu 2"/>
          <p:cNvSpPr>
            <a:spLocks noGrp="1"/>
          </p:cNvSpPr>
          <p:nvPr>
            <p:ph sz="quarter" idx="1"/>
          </p:nvPr>
        </p:nvSpPr>
        <p:spPr>
          <a:xfrm>
            <a:off x="301752" y="2348880"/>
            <a:ext cx="8503920" cy="3750168"/>
          </a:xfrm>
        </p:spPr>
        <p:txBody>
          <a:bodyPr/>
          <a:lstStyle/>
          <a:p>
            <a:pPr marL="0" indent="0" algn="just">
              <a:buNone/>
            </a:pPr>
            <a:r>
              <a:rPr lang="tr-TR" dirty="0" smtClean="0"/>
              <a:t>	</a:t>
            </a:r>
            <a:r>
              <a:rPr lang="tr-TR" sz="3200" dirty="0" smtClean="0"/>
              <a:t>Ekstra </a:t>
            </a:r>
            <a:r>
              <a:rPr lang="tr-TR" sz="3200" dirty="0"/>
              <a:t>olarak döşenmiş, bir büyük salon, bir oturma odası, bir veya daha fazla yatak odası, davetler için uygun bar ve mutfağı bulunan, her türlü ihtiyaçların karşılandığı, genellikle yüksek düzeydeki misafirlere hizmet veren çok kaliteli odadır.</a:t>
            </a:r>
          </a:p>
        </p:txBody>
      </p:sp>
    </p:spTree>
    <p:extLst>
      <p:ext uri="{BB962C8B-B14F-4D97-AF65-F5344CB8AC3E}">
        <p14:creationId xmlns:p14="http://schemas.microsoft.com/office/powerpoint/2010/main" val="372298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Studio</a:t>
            </a:r>
            <a:r>
              <a:rPr lang="tr-TR" dirty="0"/>
              <a:t> </a:t>
            </a:r>
            <a:r>
              <a:rPr lang="tr-TR" dirty="0" err="1"/>
              <a:t>Room</a:t>
            </a:r>
            <a:r>
              <a:rPr lang="tr-TR" dirty="0"/>
              <a:t> (Mutfak ve salon içeren oda )</a:t>
            </a:r>
          </a:p>
        </p:txBody>
      </p:sp>
      <p:sp>
        <p:nvSpPr>
          <p:cNvPr id="3" name="İçerik Yer Tutucusu 2"/>
          <p:cNvSpPr>
            <a:spLocks noGrp="1"/>
          </p:cNvSpPr>
          <p:nvPr>
            <p:ph sz="quarter" idx="1"/>
          </p:nvPr>
        </p:nvSpPr>
        <p:spPr>
          <a:xfrm>
            <a:off x="301752" y="2420888"/>
            <a:ext cx="8503920" cy="3678160"/>
          </a:xfrm>
        </p:spPr>
        <p:txBody>
          <a:bodyPr/>
          <a:lstStyle/>
          <a:p>
            <a:pPr marL="0" indent="0" algn="just">
              <a:buNone/>
            </a:pPr>
            <a:r>
              <a:rPr lang="tr-TR" dirty="0" smtClean="0"/>
              <a:t>	</a:t>
            </a:r>
            <a:r>
              <a:rPr lang="tr-TR" sz="3200" dirty="0" smtClean="0"/>
              <a:t>Yatağa </a:t>
            </a:r>
            <a:r>
              <a:rPr lang="tr-TR" sz="3200" dirty="0"/>
              <a:t>dönüşebilen bir kanepenin veya duvara monteli bir yatağın bulunduğu, içerisinde mutfağın olduğu oda tipidir.</a:t>
            </a:r>
          </a:p>
        </p:txBody>
      </p:sp>
    </p:spTree>
    <p:extLst>
      <p:ext uri="{BB962C8B-B14F-4D97-AF65-F5344CB8AC3E}">
        <p14:creationId xmlns:p14="http://schemas.microsoft.com/office/powerpoint/2010/main" val="335586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752" y="228600"/>
            <a:ext cx="8534400" cy="1040160"/>
          </a:xfrm>
        </p:spPr>
        <p:txBody>
          <a:bodyPr>
            <a:normAutofit fontScale="90000"/>
          </a:bodyPr>
          <a:lstStyle/>
          <a:p>
            <a:r>
              <a:rPr lang="tr-TR" dirty="0" err="1"/>
              <a:t>Connectıng</a:t>
            </a:r>
            <a:r>
              <a:rPr lang="tr-TR" dirty="0"/>
              <a:t> </a:t>
            </a:r>
            <a:r>
              <a:rPr lang="tr-TR" dirty="0" smtClean="0"/>
              <a:t> </a:t>
            </a:r>
            <a:r>
              <a:rPr lang="tr-TR" dirty="0" err="1" smtClean="0"/>
              <a:t>Room</a:t>
            </a:r>
            <a:r>
              <a:rPr lang="tr-TR" dirty="0" smtClean="0"/>
              <a:t> </a:t>
            </a:r>
            <a:r>
              <a:rPr lang="tr-TR" dirty="0"/>
              <a:t>(Birbirine içten geçiş kapısı bulunan yan yana oda</a:t>
            </a:r>
            <a:r>
              <a:rPr lang="tr-TR" dirty="0" smtClean="0"/>
              <a:t>)</a:t>
            </a:r>
            <a:endParaRPr lang="tr-TR" dirty="0"/>
          </a:p>
        </p:txBody>
      </p:sp>
      <p:sp>
        <p:nvSpPr>
          <p:cNvPr id="3" name="İçerik Yer Tutucusu 2"/>
          <p:cNvSpPr>
            <a:spLocks noGrp="1"/>
          </p:cNvSpPr>
          <p:nvPr>
            <p:ph sz="quarter" idx="1"/>
          </p:nvPr>
        </p:nvSpPr>
        <p:spPr>
          <a:xfrm>
            <a:off x="301752" y="2708920"/>
            <a:ext cx="8503920" cy="3390128"/>
          </a:xfrm>
        </p:spPr>
        <p:txBody>
          <a:bodyPr/>
          <a:lstStyle/>
          <a:p>
            <a:pPr marL="0" indent="0" algn="just">
              <a:buNone/>
            </a:pPr>
            <a:r>
              <a:rPr lang="tr-TR" dirty="0" smtClean="0"/>
              <a:t>	</a:t>
            </a:r>
            <a:r>
              <a:rPr lang="tr-TR" sz="3200" dirty="0" smtClean="0"/>
              <a:t>Genellikle </a:t>
            </a:r>
            <a:r>
              <a:rPr lang="tr-TR" sz="3200" dirty="0"/>
              <a:t>çocuklu ailelerin tercih ettiği </a:t>
            </a:r>
            <a:r>
              <a:rPr lang="tr-TR" sz="3200" dirty="0" smtClean="0"/>
              <a:t>birbirlerine oda içinden </a:t>
            </a:r>
            <a:r>
              <a:rPr lang="tr-TR" sz="3200" dirty="0"/>
              <a:t>bağlantısı bulunan oda tipidir. </a:t>
            </a:r>
          </a:p>
        </p:txBody>
      </p:sp>
    </p:spTree>
    <p:extLst>
      <p:ext uri="{BB962C8B-B14F-4D97-AF65-F5344CB8AC3E}">
        <p14:creationId xmlns:p14="http://schemas.microsoft.com/office/powerpoint/2010/main" val="2771145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Adjoining</a:t>
            </a:r>
            <a:r>
              <a:rPr lang="tr-TR" dirty="0"/>
              <a:t> </a:t>
            </a:r>
            <a:r>
              <a:rPr lang="tr-TR" dirty="0" err="1"/>
              <a:t>Room</a:t>
            </a:r>
            <a:r>
              <a:rPr lang="tr-TR" dirty="0"/>
              <a:t> (Dıştan girişli yan yana odalar</a:t>
            </a:r>
            <a:r>
              <a:rPr lang="tr-TR" dirty="0" smtClean="0"/>
              <a:t>)</a:t>
            </a:r>
            <a:endParaRPr lang="tr-TR" dirty="0"/>
          </a:p>
        </p:txBody>
      </p:sp>
      <p:sp>
        <p:nvSpPr>
          <p:cNvPr id="3" name="İçerik Yer Tutucusu 2"/>
          <p:cNvSpPr>
            <a:spLocks noGrp="1"/>
          </p:cNvSpPr>
          <p:nvPr>
            <p:ph sz="quarter" idx="1"/>
          </p:nvPr>
        </p:nvSpPr>
        <p:spPr>
          <a:xfrm>
            <a:off x="301752" y="2564904"/>
            <a:ext cx="8503920" cy="3534144"/>
          </a:xfrm>
        </p:spPr>
        <p:txBody>
          <a:bodyPr/>
          <a:lstStyle/>
          <a:p>
            <a:pPr marL="0" indent="0" algn="just">
              <a:buNone/>
            </a:pPr>
            <a:r>
              <a:rPr lang="tr-TR" dirty="0" smtClean="0"/>
              <a:t>	</a:t>
            </a:r>
            <a:r>
              <a:rPr lang="tr-TR" sz="3200" dirty="0" smtClean="0"/>
              <a:t>Yan </a:t>
            </a:r>
            <a:r>
              <a:rPr lang="tr-TR" sz="3200" dirty="0"/>
              <a:t>yana yer alan, aralarında herhangi bir bağlantı olmayan oda tipidir.</a:t>
            </a:r>
          </a:p>
        </p:txBody>
      </p:sp>
    </p:spTree>
    <p:extLst>
      <p:ext uri="{BB962C8B-B14F-4D97-AF65-F5344CB8AC3E}">
        <p14:creationId xmlns:p14="http://schemas.microsoft.com/office/powerpoint/2010/main" val="167602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Standart Oda</a:t>
            </a:r>
          </a:p>
        </p:txBody>
      </p:sp>
      <p:sp>
        <p:nvSpPr>
          <p:cNvPr id="3" name="İçerik Yer Tutucusu 2"/>
          <p:cNvSpPr>
            <a:spLocks noGrp="1"/>
          </p:cNvSpPr>
          <p:nvPr>
            <p:ph sz="quarter" idx="1"/>
          </p:nvPr>
        </p:nvSpPr>
        <p:spPr>
          <a:xfrm>
            <a:off x="301752" y="2492896"/>
            <a:ext cx="8503920" cy="3606152"/>
          </a:xfrm>
        </p:spPr>
        <p:txBody>
          <a:bodyPr/>
          <a:lstStyle/>
          <a:p>
            <a:pPr marL="0" indent="0" algn="just">
              <a:buNone/>
            </a:pPr>
            <a:r>
              <a:rPr lang="tr-TR" dirty="0" smtClean="0"/>
              <a:t>	</a:t>
            </a:r>
            <a:r>
              <a:rPr lang="tr-TR" sz="3200" dirty="0" smtClean="0"/>
              <a:t>Konuğun </a:t>
            </a:r>
            <a:r>
              <a:rPr lang="tr-TR" sz="3200" dirty="0"/>
              <a:t>temel ihtiyaçlarını karşılayacak şekilde düzenlenmiş oda tipidir. </a:t>
            </a:r>
          </a:p>
        </p:txBody>
      </p:sp>
    </p:spTree>
    <p:extLst>
      <p:ext uri="{BB962C8B-B14F-4D97-AF65-F5344CB8AC3E}">
        <p14:creationId xmlns:p14="http://schemas.microsoft.com/office/powerpoint/2010/main" val="142525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Corner</a:t>
            </a:r>
            <a:r>
              <a:rPr lang="tr-TR" dirty="0"/>
              <a:t> </a:t>
            </a:r>
            <a:r>
              <a:rPr lang="tr-TR" dirty="0" err="1"/>
              <a:t>Room</a:t>
            </a:r>
            <a:r>
              <a:rPr lang="tr-TR" dirty="0"/>
              <a:t> </a:t>
            </a:r>
            <a:r>
              <a:rPr lang="tr-TR" dirty="0" smtClean="0"/>
              <a:t>(</a:t>
            </a:r>
            <a:r>
              <a:rPr lang="tr-TR" dirty="0"/>
              <a:t>K</a:t>
            </a:r>
            <a:r>
              <a:rPr lang="tr-TR" dirty="0" smtClean="0"/>
              <a:t>öşe Oda)</a:t>
            </a:r>
            <a:endParaRPr lang="tr-TR" dirty="0"/>
          </a:p>
        </p:txBody>
      </p:sp>
      <p:sp>
        <p:nvSpPr>
          <p:cNvPr id="3" name="İçerik Yer Tutucusu 2"/>
          <p:cNvSpPr>
            <a:spLocks noGrp="1"/>
          </p:cNvSpPr>
          <p:nvPr>
            <p:ph sz="quarter" idx="1"/>
          </p:nvPr>
        </p:nvSpPr>
        <p:spPr>
          <a:xfrm>
            <a:off x="301752" y="2420888"/>
            <a:ext cx="8503920" cy="3678160"/>
          </a:xfrm>
        </p:spPr>
        <p:txBody>
          <a:bodyPr/>
          <a:lstStyle/>
          <a:p>
            <a:pPr marL="0" indent="0" algn="just">
              <a:buNone/>
            </a:pPr>
            <a:r>
              <a:rPr lang="tr-TR" dirty="0" smtClean="0"/>
              <a:t>	</a:t>
            </a:r>
            <a:r>
              <a:rPr lang="tr-TR" sz="3200" dirty="0" smtClean="0"/>
              <a:t>Otellerdeki </a:t>
            </a:r>
            <a:r>
              <a:rPr lang="tr-TR" sz="3200" dirty="0"/>
              <a:t>köşe odalarıdır. Bu odalar manzara olarak tercih </a:t>
            </a:r>
            <a:r>
              <a:rPr lang="tr-TR" sz="3200" dirty="0" smtClean="0"/>
              <a:t>edilir.</a:t>
            </a:r>
            <a:endParaRPr lang="tr-TR" sz="3200" dirty="0"/>
          </a:p>
        </p:txBody>
      </p:sp>
    </p:spTree>
    <p:extLst>
      <p:ext uri="{BB962C8B-B14F-4D97-AF65-F5344CB8AC3E}">
        <p14:creationId xmlns:p14="http://schemas.microsoft.com/office/powerpoint/2010/main" val="23876397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ent">
  <a:themeElements>
    <a:clrScheme name="Kent">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Kent">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62</TotalTime>
  <Words>57</Words>
  <Application>Microsoft Office PowerPoint</Application>
  <PresentationFormat>Ekran Gösterisi (4:3)</PresentationFormat>
  <Paragraphs>19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Kent</vt:lpstr>
      <vt:lpstr>PowerPoint Sunusu</vt:lpstr>
      <vt:lpstr>Suit Oda</vt:lpstr>
      <vt:lpstr>Küçük Suit Oda</vt:lpstr>
      <vt:lpstr>Büyük Suit Oda (Presidental Suite)</vt:lpstr>
      <vt:lpstr>Studio Room (Mutfak ve salon içeren oda )</vt:lpstr>
      <vt:lpstr>Connectıng  Room (Birbirine içten geçiş kapısı bulunan yan yana oda)</vt:lpstr>
      <vt:lpstr>Adjoining Room (Dıştan girişli yan yana odalar)</vt:lpstr>
      <vt:lpstr>Standart Oda</vt:lpstr>
      <vt:lpstr>Corner Room (Köşe Oda)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ODA TEMİZLEME I (YATAK YAPMA VE ÇÖP TOPLAMA)</dc:title>
  <dc:creator>hakan</dc:creator>
  <cp:lastModifiedBy>BEMYO ST</cp:lastModifiedBy>
  <cp:revision>43</cp:revision>
  <dcterms:created xsi:type="dcterms:W3CDTF">2014-03-08T08:35:47Z</dcterms:created>
  <dcterms:modified xsi:type="dcterms:W3CDTF">2017-10-28T05:11:39Z</dcterms:modified>
</cp:coreProperties>
</file>