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2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8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8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9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7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9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8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1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7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C3EA-BA8D-9043-9885-488DBA892F18}" type="datetimeFigureOut">
              <a:rPr lang="en-US" smtClean="0"/>
              <a:t>07/11/17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36A11-69E7-CA48-954B-6299920DA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2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Marmara Turu-3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10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7.GÜN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	İSTANBUL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r>
              <a:rPr lang="tr-TR" sz="2000" dirty="0"/>
              <a:t>(14:00) Yerebatan sarnıçın gezilmesi.</a:t>
            </a:r>
          </a:p>
          <a:p>
            <a:r>
              <a:rPr lang="tr-TR" sz="2000" dirty="0"/>
              <a:t>(15:00) Kariye müzesine varış ve </a:t>
            </a:r>
            <a:r>
              <a:rPr lang="tr-TR" sz="2000" dirty="0" smtClean="0"/>
              <a:t>gezilmesi.</a:t>
            </a:r>
            <a:endParaRPr lang="tr-TR" sz="2000" dirty="0"/>
          </a:p>
          <a:p>
            <a:r>
              <a:rPr lang="tr-TR" sz="2000" dirty="0"/>
              <a:t>(16:00) </a:t>
            </a:r>
            <a:r>
              <a:rPr lang="tr-TR" sz="2000" dirty="0" smtClean="0"/>
              <a:t>Panorama 1453 </a:t>
            </a:r>
            <a:r>
              <a:rPr lang="tr-TR" sz="2000" dirty="0"/>
              <a:t>tarih </a:t>
            </a:r>
            <a:r>
              <a:rPr lang="tr-TR" sz="2000" dirty="0" smtClean="0"/>
              <a:t>müzesine </a:t>
            </a:r>
            <a:r>
              <a:rPr lang="tr-TR" sz="2000" dirty="0"/>
              <a:t>varış ve gezilmesi.</a:t>
            </a:r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56" y="2636912"/>
            <a:ext cx="4449440" cy="420469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4716016" cy="420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7.GÜN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	İSTANBUL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(</a:t>
            </a:r>
            <a:r>
              <a:rPr lang="tr-TR" dirty="0"/>
              <a:t>17.30) Mısır Çarşısına varış ve serbest zaman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(19:30) Akşam yemeği </a:t>
            </a:r>
            <a:r>
              <a:rPr lang="tr-TR" dirty="0" smtClean="0"/>
              <a:t>için serbest zaman.</a:t>
            </a:r>
          </a:p>
          <a:p>
            <a:endParaRPr lang="tr-TR" dirty="0"/>
          </a:p>
          <a:p>
            <a:r>
              <a:rPr lang="tr-TR" dirty="0"/>
              <a:t>(20:30) Akşam yemeğinden sonra Ankara’ ya hareket. Gerekli molalar verilerek Ankara’ ya varış.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085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4. 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KAZ DAĞLARI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(20:00) Akşam yemeği ve konaklama için İliada Hoteline dönüyoruz.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" y="3068961"/>
            <a:ext cx="914400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5. GÜN</a:t>
            </a:r>
            <a:br>
              <a:rPr lang="tr-TR" b="1" dirty="0" smtClean="0">
                <a:solidFill>
                  <a:schemeClr val="tx1"/>
                </a:solidFill>
              </a:rPr>
            </a:br>
            <a:r>
              <a:rPr lang="tr-TR" b="1" dirty="0" smtClean="0">
                <a:solidFill>
                  <a:schemeClr val="tx1"/>
                </a:solidFill>
              </a:rPr>
              <a:t>			ASSOS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19256" cy="520519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(08:00</a:t>
            </a:r>
            <a:r>
              <a:rPr lang="tr-TR" sz="2000" dirty="0"/>
              <a:t>) Sabah kahvaltısından sonra Otelden </a:t>
            </a:r>
            <a:r>
              <a:rPr lang="tr-TR" sz="2000" dirty="0" smtClean="0"/>
              <a:t>ayrılış.</a:t>
            </a:r>
            <a:endParaRPr lang="tr-TR" sz="2000" dirty="0"/>
          </a:p>
          <a:p>
            <a:r>
              <a:rPr lang="tr-TR" sz="2000" dirty="0" smtClean="0"/>
              <a:t>(09:00) Behramkale/Assos’ a hareket ediyoruz.</a:t>
            </a:r>
          </a:p>
          <a:p>
            <a:r>
              <a:rPr lang="tr-TR" sz="2000" dirty="0" smtClean="0"/>
              <a:t>(11:30) Behramkale’ ye varış ve gezilmesi.</a:t>
            </a:r>
          </a:p>
          <a:p>
            <a:r>
              <a:rPr lang="tr-TR" sz="2000" dirty="0"/>
              <a:t>(</a:t>
            </a:r>
            <a:r>
              <a:rPr lang="tr-TR" sz="2000" dirty="0" smtClean="0"/>
              <a:t>13:00) Öğle yemeği ve serbest zaman.</a:t>
            </a:r>
          </a:p>
          <a:p>
            <a:endParaRPr lang="tr-TR" sz="2000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1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5. 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	</a:t>
            </a:r>
            <a:r>
              <a:rPr lang="tr-TR" b="1" dirty="0" smtClean="0">
                <a:solidFill>
                  <a:schemeClr val="tx1"/>
                </a:solidFill>
              </a:rPr>
              <a:t>TRUVA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435280" cy="5061176"/>
          </a:xfrm>
        </p:spPr>
        <p:txBody>
          <a:bodyPr/>
          <a:lstStyle/>
          <a:p>
            <a:r>
              <a:rPr lang="tr-TR" sz="2000" dirty="0"/>
              <a:t>(15:00) Troya antik kentine hareket.</a:t>
            </a:r>
          </a:p>
          <a:p>
            <a:r>
              <a:rPr lang="tr-TR" sz="2000" dirty="0"/>
              <a:t>(16:00) Troya’ ya varış, antik kentin gezilmesi ve serbest zaman.</a:t>
            </a:r>
          </a:p>
          <a:p>
            <a:r>
              <a:rPr lang="tr-TR" sz="2000" dirty="0"/>
              <a:t>(19:00) Akşam yemeği ve konaklama için Akol Hotel varış.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320"/>
            <a:ext cx="9144000" cy="397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5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6. 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GELİBOLU-İSTANBUL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363272" cy="5061176"/>
          </a:xfrm>
        </p:spPr>
        <p:txBody>
          <a:bodyPr>
            <a:normAutofit/>
          </a:bodyPr>
          <a:lstStyle/>
          <a:p>
            <a:r>
              <a:rPr lang="tr-TR" sz="1800" dirty="0" smtClean="0"/>
              <a:t>(08:00) Sabah kahvaltısından sonra hotelden ayrılış.</a:t>
            </a:r>
          </a:p>
          <a:p>
            <a:r>
              <a:rPr lang="tr-TR" sz="1800" dirty="0" smtClean="0"/>
              <a:t>(09:00) </a:t>
            </a:r>
            <a:r>
              <a:rPr lang="tr-TR" sz="1800" dirty="0"/>
              <a:t>Feribotla Kilitbahir Köyüne </a:t>
            </a:r>
            <a:r>
              <a:rPr lang="tr-TR" sz="1800" dirty="0" smtClean="0"/>
              <a:t>geçiş.</a:t>
            </a:r>
            <a:endParaRPr lang="tr-TR" sz="1800" dirty="0"/>
          </a:p>
          <a:p>
            <a:r>
              <a:rPr lang="tr-TR" sz="1800" dirty="0" smtClean="0"/>
              <a:t>(09:45) </a:t>
            </a:r>
            <a:r>
              <a:rPr lang="tr-TR" sz="1800" dirty="0"/>
              <a:t>Kilitbahir </a:t>
            </a:r>
            <a:r>
              <a:rPr lang="tr-TR" sz="1800" dirty="0" smtClean="0"/>
              <a:t>Köyüne varış.</a:t>
            </a:r>
            <a:r>
              <a:rPr lang="tr-TR" sz="1800" dirty="0"/>
              <a:t> Gelibolu yarımadası Güney Cephesi Turu</a:t>
            </a:r>
            <a:br>
              <a:rPr lang="tr-TR" sz="1800" dirty="0"/>
            </a:br>
            <a:r>
              <a:rPr lang="tr-TR" sz="1800" dirty="0"/>
              <a:t>• Kilitbahir </a:t>
            </a:r>
            <a:r>
              <a:rPr lang="tr-TR" sz="1800" dirty="0" smtClean="0"/>
              <a:t>Kalesi, Mecidiye Tabyası, Seyit </a:t>
            </a:r>
            <a:r>
              <a:rPr lang="tr-TR" sz="1800" dirty="0"/>
              <a:t>Onbaşı ve Deniz </a:t>
            </a:r>
            <a:r>
              <a:rPr lang="tr-TR" sz="1800" dirty="0" smtClean="0"/>
              <a:t>Savaşları</a:t>
            </a:r>
            <a:r>
              <a:rPr lang="tr-TR" sz="1800" dirty="0"/>
              <a:t>,</a:t>
            </a:r>
            <a:r>
              <a:rPr lang="tr-TR" sz="1800" dirty="0" smtClean="0"/>
              <a:t> </a:t>
            </a:r>
            <a:r>
              <a:rPr lang="tr-TR" sz="1800" dirty="0"/>
              <a:t>Soğanlıdere </a:t>
            </a:r>
            <a:r>
              <a:rPr lang="tr-TR" sz="1800" dirty="0" smtClean="0"/>
              <a:t>Şehitliği, Şahindere </a:t>
            </a:r>
            <a:r>
              <a:rPr lang="tr-TR" sz="1800" dirty="0"/>
              <a:t>Şehitliği ve Gerçek </a:t>
            </a:r>
            <a:r>
              <a:rPr lang="tr-TR" sz="1800" dirty="0" smtClean="0"/>
              <a:t>Mezarlıklar, Şehitler Abidesi, Yahya </a:t>
            </a:r>
            <a:r>
              <a:rPr lang="tr-TR" sz="1800" dirty="0"/>
              <a:t>Çavuş Şehitliği ve Ertuğrul </a:t>
            </a:r>
            <a:r>
              <a:rPr lang="tr-TR" sz="1800" dirty="0" smtClean="0"/>
              <a:t>Koyu</a:t>
            </a:r>
          </a:p>
          <a:p>
            <a:endParaRPr lang="tr-TR" sz="1800" dirty="0"/>
          </a:p>
          <a:p>
            <a:pPr marL="0" indent="0">
              <a:buNone/>
            </a:pPr>
            <a:endParaRPr lang="tr-TR" sz="1800" dirty="0" smtClean="0"/>
          </a:p>
          <a:p>
            <a:endParaRPr lang="tr-TR" sz="18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3447132"/>
            <a:ext cx="4463480" cy="341086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131"/>
            <a:ext cx="46805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9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6. 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</a:t>
            </a:r>
            <a:r>
              <a:rPr lang="tr-TR" b="1" dirty="0" smtClean="0">
                <a:solidFill>
                  <a:schemeClr val="tx1"/>
                </a:solidFill>
              </a:rPr>
              <a:t>GELİBOLU-İSTANBUL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784976" cy="5061176"/>
          </a:xfrm>
        </p:spPr>
        <p:txBody>
          <a:bodyPr>
            <a:normAutofit/>
          </a:bodyPr>
          <a:lstStyle/>
          <a:p>
            <a:r>
              <a:rPr lang="tr-TR" sz="1800" dirty="0" smtClean="0"/>
              <a:t>(</a:t>
            </a:r>
            <a:r>
              <a:rPr lang="tr-TR" sz="1800" dirty="0"/>
              <a:t>12.30) Öğle yemeği molası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(</a:t>
            </a:r>
            <a:r>
              <a:rPr lang="tr-TR" sz="1800" dirty="0"/>
              <a:t>13.30) Gelibolu Yarımadası Kuzey Cephesi Turu,  Kabatepe Tanıtma Müzesi, Anzak Koyu, Mehmetçiğe Saygı anıtı, Kanlı Sırt,  57. Alay Şehitliği, Conk bayırı, Yeni düzenlenen Bigalı Köyü ve Müzeler için serbest </a:t>
            </a:r>
            <a:r>
              <a:rPr lang="tr-TR" sz="1800" dirty="0" smtClean="0"/>
              <a:t>zaman.</a:t>
            </a:r>
            <a:endParaRPr lang="tr-TR" sz="18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59"/>
            <a:ext cx="4680520" cy="38201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84" y="3068959"/>
            <a:ext cx="4436716" cy="38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3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6. 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GELİBOLU-İSTANBUL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tr-TR" sz="2000" dirty="0"/>
              <a:t>(16.30) Tur bitimi ve İstanbul’ a hareket.</a:t>
            </a:r>
          </a:p>
          <a:p>
            <a:r>
              <a:rPr lang="tr-TR" sz="2000" dirty="0"/>
              <a:t>(21:30) A</a:t>
            </a:r>
            <a:r>
              <a:rPr lang="tr-TR" sz="2000" dirty="0" smtClean="0"/>
              <a:t>kşam yemeği</a:t>
            </a:r>
            <a:r>
              <a:rPr lang="tr-TR" sz="2000" dirty="0"/>
              <a:t> </a:t>
            </a:r>
            <a:r>
              <a:rPr lang="tr-TR" sz="2000" dirty="0" smtClean="0"/>
              <a:t>için serbest zaman.</a:t>
            </a:r>
            <a:endParaRPr lang="tr-TR" sz="2000" dirty="0"/>
          </a:p>
          <a:p>
            <a:r>
              <a:rPr lang="tr-TR" sz="2000" dirty="0"/>
              <a:t>(23:00) Konaklama için İstanbul Armada otele varış.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5"/>
            <a:ext cx="914400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68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tx1"/>
                </a:solidFill>
              </a:rPr>
              <a:t>7.GÜN</a:t>
            </a:r>
            <a:br>
              <a:rPr lang="tr-TR" b="1" dirty="0" smtClean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</a:t>
            </a:r>
            <a:r>
              <a:rPr lang="tr-TR" b="1" dirty="0" smtClean="0">
                <a:solidFill>
                  <a:schemeClr val="tx1"/>
                </a:solidFill>
              </a:rPr>
              <a:t>		İSTANBUL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91264" cy="5133184"/>
          </a:xfrm>
        </p:spPr>
        <p:txBody>
          <a:bodyPr>
            <a:normAutofit/>
          </a:bodyPr>
          <a:lstStyle/>
          <a:p>
            <a:r>
              <a:rPr lang="tr-TR" sz="2000" dirty="0" smtClean="0"/>
              <a:t>(08:00) Sabah kahvaltısından sonra hotelden ayrılış.</a:t>
            </a:r>
          </a:p>
          <a:p>
            <a:r>
              <a:rPr lang="tr-TR" sz="2000" dirty="0" smtClean="0"/>
              <a:t>(09:30) Topkapı Sarayına varılması ve gezilmesi.</a:t>
            </a:r>
          </a:p>
          <a:p>
            <a:r>
              <a:rPr lang="tr-TR" sz="2000" dirty="0" smtClean="0"/>
              <a:t>(10:20) Aya </a:t>
            </a:r>
            <a:r>
              <a:rPr lang="tr-TR" sz="2000" dirty="0"/>
              <a:t>İrini kilisesinin </a:t>
            </a:r>
            <a:r>
              <a:rPr lang="tr-TR" sz="2000" dirty="0" smtClean="0"/>
              <a:t>gezilmesi.</a:t>
            </a:r>
          </a:p>
          <a:p>
            <a:r>
              <a:rPr lang="tr-TR" sz="2000" dirty="0" smtClean="0"/>
              <a:t>(11:00) Ayasofya’ nın gezilmesi.</a:t>
            </a:r>
          </a:p>
          <a:p>
            <a:endParaRPr lang="tr-TR" sz="20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4427984" cy="42083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4716016" cy="41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6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tx1"/>
                </a:solidFill>
              </a:rPr>
              <a:t>7.GÜN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			İSTANBUL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(11:40</a:t>
            </a:r>
            <a:r>
              <a:rPr lang="tr-TR" sz="2000" dirty="0"/>
              <a:t>) Sultanahmet camilisine varış ve gezilmesi. Sultanahmet meydanın gezilmesi. </a:t>
            </a:r>
          </a:p>
          <a:p>
            <a:r>
              <a:rPr lang="tr-TR" sz="2000" dirty="0"/>
              <a:t>(13:00) Öğle yemeği için serbest zaman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824536" cy="36450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7"/>
            <a:ext cx="435597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08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391</Words>
  <Application>Microsoft Macintosh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Marmara Turu-3</vt:lpstr>
      <vt:lpstr>4. GÜN   KAZ DAĞLARI</vt:lpstr>
      <vt:lpstr>5. GÜN    ASSOS</vt:lpstr>
      <vt:lpstr>5. GÜN    TRUVA</vt:lpstr>
      <vt:lpstr>6. GÜN   GELİBOLU-İSTANBUL</vt:lpstr>
      <vt:lpstr>6. GÜN   GELİBOLU-İSTANBUL</vt:lpstr>
      <vt:lpstr>6. GÜN   GELİBOLU-İSTANBUL</vt:lpstr>
      <vt:lpstr>7.GÜN    İSTANBUL</vt:lpstr>
      <vt:lpstr>7.GÜN    İSTANBUL</vt:lpstr>
      <vt:lpstr>7.GÜN    İSTANBUL</vt:lpstr>
      <vt:lpstr>7.GÜN    İSTANBUL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azade</dc:creator>
  <cp:lastModifiedBy>azade</cp:lastModifiedBy>
  <cp:revision>2</cp:revision>
  <dcterms:created xsi:type="dcterms:W3CDTF">2017-11-07T00:41:20Z</dcterms:created>
  <dcterms:modified xsi:type="dcterms:W3CDTF">2017-11-07T00:43:40Z</dcterms:modified>
</cp:coreProperties>
</file>