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8B61F7A-226C-4BFF-8553-AD8CA9065504}"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8B61F7A-226C-4BFF-8553-AD8CA9065504}"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8B61F7A-226C-4BFF-8553-AD8CA9065504}"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8B61F7A-226C-4BFF-8553-AD8CA9065504}"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B61F7A-226C-4BFF-8553-AD8CA9065504}" type="datetimeFigureOut">
              <a:rPr lang="tr-TR" smtClean="0"/>
              <a:t>06.05.2020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8B61F7A-226C-4BFF-8553-AD8CA9065504}"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8B61F7A-226C-4BFF-8553-AD8CA9065504}" type="datetimeFigureOut">
              <a:rPr lang="tr-TR" smtClean="0"/>
              <a:t>06.05.2020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8B61F7A-226C-4BFF-8553-AD8CA9065504}" type="datetimeFigureOut">
              <a:rPr lang="tr-TR" smtClean="0"/>
              <a:t>06.05.2020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B61F7A-226C-4BFF-8553-AD8CA9065504}" type="datetimeFigureOut">
              <a:rPr lang="tr-TR" smtClean="0"/>
              <a:t>06.05.2020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B61F7A-226C-4BFF-8553-AD8CA9065504}"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B61F7A-226C-4BFF-8553-AD8CA9065504}" type="datetimeFigureOut">
              <a:rPr lang="tr-TR" smtClean="0"/>
              <a:t>06.05.2020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F3E81C-FF12-401B-BFC8-06032BCB96A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B61F7A-226C-4BFF-8553-AD8CA9065504}" type="datetimeFigureOut">
              <a:rPr lang="tr-TR" smtClean="0"/>
              <a:t>06.05.2020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F3E81C-FF12-401B-BFC8-06032BCB96A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KAMU MALİYESİ</a:t>
            </a:r>
            <a:endParaRPr lang="tr-TR" dirty="0"/>
          </a:p>
        </p:txBody>
      </p:sp>
      <p:sp>
        <p:nvSpPr>
          <p:cNvPr id="3" name="Subtitle 2"/>
          <p:cNvSpPr>
            <a:spLocks noGrp="1"/>
          </p:cNvSpPr>
          <p:nvPr>
            <p:ph type="subTitle" idx="1"/>
          </p:nvPr>
        </p:nvSpPr>
        <p:spPr/>
        <p:txBody>
          <a:bodyPr/>
          <a:lstStyle/>
          <a:p>
            <a:r>
              <a:rPr lang="tr-TR" dirty="0" smtClean="0"/>
              <a:t>12. HAFTA</a:t>
            </a:r>
          </a:p>
          <a:p>
            <a:r>
              <a:rPr lang="tr-TR" dirty="0" smtClean="0"/>
              <a:t>MALİYE POLİTİKASI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MALİYE POLİTİKASI</a:t>
            </a:r>
            <a:endParaRPr lang="tr-TR" dirty="0"/>
          </a:p>
        </p:txBody>
      </p:sp>
      <p:sp>
        <p:nvSpPr>
          <p:cNvPr id="3" name="Content Placeholder 2"/>
          <p:cNvSpPr>
            <a:spLocks noGrp="1"/>
          </p:cNvSpPr>
          <p:nvPr>
            <p:ph idx="1"/>
          </p:nvPr>
        </p:nvSpPr>
        <p:spPr/>
        <p:txBody>
          <a:bodyPr/>
          <a:lstStyle/>
          <a:p>
            <a:r>
              <a:rPr lang="tr-TR" dirty="0" smtClean="0"/>
              <a:t>Maliye politikası doğrudan telaffuz edilen bir kavram olarak 20. yüzyılın ikinci yarısına doğru ortaya çıkmıştır.</a:t>
            </a:r>
          </a:p>
          <a:p>
            <a:r>
              <a:rPr lang="tr-TR" dirty="0" smtClean="0"/>
              <a:t>Daha öncesinde Klasik İktisat Doktrinin müdahalesizlik yaklaşımı benimsenmişti.</a:t>
            </a:r>
          </a:p>
          <a:p>
            <a:r>
              <a:rPr lang="tr-TR" dirty="0" smtClean="0"/>
              <a:t>Özellikle Keynes’in katkısı ile maliye politikası kavramı ortaya çıkmıştır.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MALİYE POLİTİKASI</a:t>
            </a:r>
            <a:endParaRPr lang="tr-TR" dirty="0"/>
          </a:p>
        </p:txBody>
      </p:sp>
      <p:sp>
        <p:nvSpPr>
          <p:cNvPr id="3" name="Content Placeholder 2"/>
          <p:cNvSpPr>
            <a:spLocks noGrp="1"/>
          </p:cNvSpPr>
          <p:nvPr>
            <p:ph idx="1"/>
          </p:nvPr>
        </p:nvSpPr>
        <p:spPr/>
        <p:txBody>
          <a:bodyPr>
            <a:normAutofit lnSpcReduction="10000"/>
          </a:bodyPr>
          <a:lstStyle/>
          <a:p>
            <a:r>
              <a:rPr lang="tr-TR" dirty="0" smtClean="0"/>
              <a:t>Maliye politikası birtakım ekonomik amaçlara ulaşmak için bazı mali araçların kullanılması olduğuna göre, bu amaç ve araçların açıklanması gerekir. Maliye politikasının amaçları şunlardır:</a:t>
            </a:r>
          </a:p>
          <a:p>
            <a:r>
              <a:rPr lang="tr-TR" dirty="0" smtClean="0"/>
              <a:t>  Ekonomik İstikrar (Fiyat İstikrarı ve Tam İstihdam)</a:t>
            </a:r>
          </a:p>
          <a:p>
            <a:r>
              <a:rPr lang="tr-TR" dirty="0" smtClean="0"/>
              <a:t>İktisadi Büyüme ve Kalkınma</a:t>
            </a:r>
          </a:p>
          <a:p>
            <a:r>
              <a:rPr lang="tr-TR" dirty="0" smtClean="0"/>
              <a:t> Gelir Dağılımında Adaleti.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MALİYE POLİTİKASI</a:t>
            </a:r>
            <a:endParaRPr lang="tr-TR" dirty="0"/>
          </a:p>
        </p:txBody>
      </p:sp>
      <p:sp>
        <p:nvSpPr>
          <p:cNvPr id="3" name="Content Placeholder 2"/>
          <p:cNvSpPr>
            <a:spLocks noGrp="1"/>
          </p:cNvSpPr>
          <p:nvPr>
            <p:ph idx="1"/>
          </p:nvPr>
        </p:nvSpPr>
        <p:spPr/>
        <p:txBody>
          <a:bodyPr/>
          <a:lstStyle/>
          <a:p>
            <a:r>
              <a:rPr lang="tr-TR" dirty="0" smtClean="0"/>
              <a:t>araçlar ise şunlardır:</a:t>
            </a:r>
          </a:p>
          <a:p>
            <a:r>
              <a:rPr lang="tr-TR" dirty="0" smtClean="0"/>
              <a:t>  Kamu Harcamaları </a:t>
            </a:r>
          </a:p>
          <a:p>
            <a:r>
              <a:rPr lang="tr-TR" dirty="0" smtClean="0"/>
              <a:t> Kamu Gelirleri </a:t>
            </a:r>
          </a:p>
          <a:p>
            <a:r>
              <a:rPr lang="tr-TR" dirty="0" smtClean="0"/>
              <a:t> Kamu Borçlanması </a:t>
            </a:r>
          </a:p>
          <a:p>
            <a:r>
              <a:rPr lang="tr-TR" dirty="0" smtClean="0"/>
              <a:t> Kamu Bütçesi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MALİYE POLİTİKASI</a:t>
            </a:r>
            <a:endParaRPr lang="tr-TR" dirty="0"/>
          </a:p>
        </p:txBody>
      </p:sp>
      <p:sp>
        <p:nvSpPr>
          <p:cNvPr id="3" name="Content Placeholder 2"/>
          <p:cNvSpPr>
            <a:spLocks noGrp="1"/>
          </p:cNvSpPr>
          <p:nvPr>
            <p:ph idx="1"/>
          </p:nvPr>
        </p:nvSpPr>
        <p:spPr/>
        <p:txBody>
          <a:bodyPr>
            <a:normAutofit fontScale="92500" lnSpcReduction="10000"/>
          </a:bodyPr>
          <a:lstStyle/>
          <a:p>
            <a:r>
              <a:rPr lang="tr-TR" dirty="0"/>
              <a:t>i</a:t>
            </a:r>
            <a:r>
              <a:rPr lang="tr-TR" dirty="0" smtClean="0"/>
              <a:t>htiyari (iradi) Maliye Politikası İradi maliye politikası uygulaması, politika yapıcıların önceden belirlenmiş herhangi bir karar olmaksızın konjonktürel gelişmelere bağlı olarak maliye politikası araçlarının kullanılmasıdır. </a:t>
            </a:r>
          </a:p>
          <a:p>
            <a:r>
              <a:rPr lang="tr-TR" dirty="0" smtClean="0"/>
              <a:t>Bu yönteme göre, gelişen konjonktür karşısında hükümet uygulayacağı politikayı belirler ve uygular. Söz gelimi amaç enflasyonla mücadeleyse daraltıcı, amaç durgunlukla mücadeleyse genişletici maliye politikası uygulanabilir(YÜKSEL).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MALİYE POLİTİKASI</a:t>
            </a:r>
            <a:endParaRPr lang="tr-TR" dirty="0"/>
          </a:p>
        </p:txBody>
      </p:sp>
      <p:sp>
        <p:nvSpPr>
          <p:cNvPr id="3" name="Content Placeholder 2"/>
          <p:cNvSpPr>
            <a:spLocks noGrp="1"/>
          </p:cNvSpPr>
          <p:nvPr>
            <p:ph idx="1"/>
          </p:nvPr>
        </p:nvSpPr>
        <p:spPr/>
        <p:txBody>
          <a:bodyPr>
            <a:normAutofit/>
          </a:bodyPr>
          <a:lstStyle/>
          <a:p>
            <a:r>
              <a:rPr lang="tr-TR" dirty="0" smtClean="0"/>
              <a:t>. Otomatik İstikrarlandırıcılar (Stabilizatörler) Ekonomide başka amaçları gerçekleştirmek üzere oluşturulmuş bazı mekanizmalar, konjonktürdeki değişimler karşısında hükümetin herhangi bir karar ve iradi politika uygulamasına gerek kalmadan ekonominin kendiliğinden istikrarlanmasını sağlayabilirler.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MALİYE POLİTİKASI</a:t>
            </a:r>
            <a:endParaRPr lang="tr-TR" dirty="0"/>
          </a:p>
        </p:txBody>
      </p:sp>
      <p:sp>
        <p:nvSpPr>
          <p:cNvPr id="3" name="Content Placeholder 2"/>
          <p:cNvSpPr>
            <a:spLocks noGrp="1"/>
          </p:cNvSpPr>
          <p:nvPr>
            <p:ph idx="1"/>
          </p:nvPr>
        </p:nvSpPr>
        <p:spPr/>
        <p:txBody>
          <a:bodyPr>
            <a:normAutofit lnSpcReduction="10000"/>
          </a:bodyPr>
          <a:lstStyle/>
          <a:p>
            <a:r>
              <a:rPr lang="tr-TR" dirty="0" smtClean="0"/>
              <a:t>Otomatik istikrarlandırıcılar olarak anılan bu mekanizmalar ekonominin ve değişen konjonktürün tümüne yön veremese de, istikrarsızlığı yumuşatmaktadır.</a:t>
            </a:r>
          </a:p>
          <a:p>
            <a:r>
              <a:rPr lang="tr-TR" dirty="0" smtClean="0"/>
              <a:t> Özetle otomatik istikrarlandırıcılar enflasyon dönemlerinde ekonominin kendiliğinden daralmasını, durgunluk dönemlerinde ise kendiliğinden genişlemesini sağlayan mekanizmalardır(YÜKSEL).</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MALİYE POLİTİKASI</a:t>
            </a:r>
            <a:endParaRPr lang="tr-TR" dirty="0"/>
          </a:p>
        </p:txBody>
      </p:sp>
      <p:sp>
        <p:nvSpPr>
          <p:cNvPr id="3" name="Content Placeholder 2"/>
          <p:cNvSpPr>
            <a:spLocks noGrp="1"/>
          </p:cNvSpPr>
          <p:nvPr>
            <p:ph idx="1"/>
          </p:nvPr>
        </p:nvSpPr>
        <p:spPr/>
        <p:txBody>
          <a:bodyPr/>
          <a:lstStyle/>
          <a:p>
            <a:r>
              <a:rPr lang="tr-TR" dirty="0" smtClean="0"/>
              <a:t>Formül Esnekliği Konjonktürde herhangi bir değişim olmadan önce hükümetin olası bir değişime karşı otomatik olarak devreye girecek politikayı belirlemesidir. Bu durum, politikanın kendiliğinden devreye girmesi itibariyle otomatik istikrarlandırıcıya, politikayı hükümetin belirlemesi itibariyle de iradi maliye politikasına benzemektedir(YÜKSEL).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285</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KAMU MALİYESİ</vt:lpstr>
      <vt:lpstr>MALİYE POLİTİKASI</vt:lpstr>
      <vt:lpstr>MALİYE POLİTİKASI</vt:lpstr>
      <vt:lpstr>MALİYE POLİTİKASI</vt:lpstr>
      <vt:lpstr>MALİYE POLİTİKASI</vt:lpstr>
      <vt:lpstr>MALİYE POLİTİKASI</vt:lpstr>
      <vt:lpstr>MALİYE POLİTİKASI</vt:lpstr>
      <vt:lpstr>MALİYE POLİTİKASI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MALİYESİ</dc:title>
  <dc:creator>Tuğba&amp;Cihan</dc:creator>
  <cp:lastModifiedBy>Tuğba&amp;Cihan</cp:lastModifiedBy>
  <cp:revision>2</cp:revision>
  <dcterms:created xsi:type="dcterms:W3CDTF">2020-05-06T14:10:03Z</dcterms:created>
  <dcterms:modified xsi:type="dcterms:W3CDTF">2020-05-06T16:09:55Z</dcterms:modified>
</cp:coreProperties>
</file>