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403648" y="2204864"/>
            <a:ext cx="7406640" cy="1472184"/>
          </a:xfrm>
        </p:spPr>
        <p:txBody>
          <a:bodyPr/>
          <a:lstStyle/>
          <a:p>
            <a:pPr algn="ctr"/>
            <a:r>
              <a:rPr lang="tr-TR" dirty="0" smtClean="0"/>
              <a:t>SİCİL PERFORMANS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Başarı değerlendirmesi adı altında performans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Başarı değerlendirmesi </a:t>
            </a:r>
            <a:r>
              <a:rPr lang="tr-TR" b="1" u="sng" dirty="0" smtClean="0"/>
              <a:t>belirli ölçütlere bağlandı</a:t>
            </a:r>
            <a:r>
              <a:rPr lang="tr-TR" dirty="0" smtClean="0"/>
              <a:t>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dirty="0" smtClean="0"/>
              <a:t>Kamu kaynağında önemli ölçüde tasarruf sağlanmasında,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dirty="0" smtClean="0"/>
              <a:t>Kamu zararının oluşmasının önlenmesinde,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dirty="0" smtClean="0"/>
              <a:t>Önlenemez kamu zararlarının önemli ölçüde azaltılmasında,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dirty="0" smtClean="0"/>
              <a:t>Kamusal faydanın artırılmasında,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dirty="0" smtClean="0"/>
              <a:t>Kamu gelirlerin beklenenin üzerinde artırılmasında,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tr-TR" dirty="0" smtClean="0"/>
              <a:t>Sunulan hizmetlerin etkinlik ve kalitesinin yükseltilmesinde, </a:t>
            </a:r>
          </a:p>
          <a:p>
            <a:pPr algn="just"/>
            <a:endParaRPr lang="tr-TR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Başarı değerlendirmesi adı altında performans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Başarı değerlendirmesi için somut olaylar ve verilere dayanarak başarıya katkı sağlayan memurlara başarı belgesi verilmesine imkan tanındı.</a:t>
            </a:r>
          </a:p>
          <a:p>
            <a:pPr algn="just">
              <a:buNone/>
            </a:pPr>
            <a:endParaRPr lang="tr-TR" b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Başarı değerlendirmesi adı altında performans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Kamu kurum ve kuruluşları, hizmet özelliklerini göz önünde bulundurarak memurların başarı, verimlilik ve gayretlerini ölçmek üzere, Devlet Personel Başkanlığının görüşünü almak koşuluyla </a:t>
            </a:r>
            <a:r>
              <a:rPr lang="tr-TR" b="1" dirty="0" smtClean="0"/>
              <a:t>değerlendirme ölçütleri </a:t>
            </a:r>
            <a:r>
              <a:rPr lang="tr-TR" dirty="0" smtClean="0"/>
              <a:t>belirleyebilecektir.</a:t>
            </a:r>
          </a:p>
          <a:p>
            <a:pPr algn="just">
              <a:buNone/>
            </a:pPr>
            <a:endParaRPr lang="tr-TR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259632" y="836712"/>
            <a:ext cx="7196336" cy="1470025"/>
          </a:xfrm>
        </p:spPr>
        <p:txBody>
          <a:bodyPr anchor="t"/>
          <a:lstStyle/>
          <a:p>
            <a:pPr algn="just"/>
            <a:r>
              <a:rPr lang="tr-TR" dirty="0" smtClean="0"/>
              <a:t>Sicil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59632" y="1988840"/>
            <a:ext cx="7128792" cy="4104456"/>
          </a:xfrm>
          <a:noFill/>
        </p:spPr>
        <p:txBody>
          <a:bodyPr>
            <a:noAutofit/>
          </a:bodyPr>
          <a:lstStyle/>
          <a:p>
            <a:pPr algn="just"/>
            <a:r>
              <a:rPr lang="tr-TR" sz="3200" dirty="0" smtClean="0"/>
              <a:t>Sicil Arapça resmi belgelerin tutulduğu kütük anlamına gelen bir sözcüktür. </a:t>
            </a:r>
          </a:p>
          <a:p>
            <a:pPr algn="just"/>
            <a:r>
              <a:rPr lang="tr-TR" sz="3200" dirty="0" smtClean="0"/>
              <a:t>Sicil sözcüğünün ikinci anlamı görevlilerin her türlü durumlarının işlendiği dosyadır. </a:t>
            </a:r>
          </a:p>
          <a:p>
            <a:pPr algn="just"/>
            <a:r>
              <a:rPr lang="tr-TR" sz="3200" dirty="0" smtClean="0"/>
              <a:t>Sicil vermek ise yanında çalışan birinin bir aşamaya gelmesinde yeterli olup olmadığını ilgili makama bildirmektir.</a:t>
            </a:r>
            <a:endParaRPr lang="tr-T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Sicil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Türk kamu yönetiminde sicil sistemi ilk önce devlet memurları için getirilmiştir.</a:t>
            </a:r>
          </a:p>
          <a:p>
            <a:pPr algn="just"/>
            <a:r>
              <a:rPr lang="tr-TR" dirty="0" smtClean="0"/>
              <a:t>Diğer kamu görevlileri başlığı altında yer alan askeri, adli ve akademik personelin sicil sistemi ayrı yönetmeliklerle ve birbirinden faklılaşan kurallara göre düzenlenmiştir.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Sicil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KİT’lerde çalışan sözleşmeli personelin  sicil sistemi ayrıca düzenlenmiştir.</a:t>
            </a:r>
          </a:p>
          <a:p>
            <a:pPr algn="just"/>
            <a:r>
              <a:rPr lang="tr-TR" dirty="0" smtClean="0"/>
              <a:t>KİT’ler dışında istihdam edilen sözleşmeliler ile geçici personel için genel bir sicil düzenlemesi yoktur.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Sicil sisteminin ilkeleri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Sicil verme yetkisi amirlere aittir.</a:t>
            </a:r>
          </a:p>
          <a:p>
            <a:pPr algn="just"/>
            <a:r>
              <a:rPr lang="tr-TR" dirty="0" smtClean="0"/>
              <a:t>Sicil yıllıktır.</a:t>
            </a:r>
          </a:p>
          <a:p>
            <a:pPr algn="just"/>
            <a:r>
              <a:rPr lang="tr-TR" dirty="0" smtClean="0"/>
              <a:t>Sicil vermede puanlama yöntemi esastır.</a:t>
            </a:r>
          </a:p>
          <a:p>
            <a:pPr algn="just"/>
            <a:r>
              <a:rPr lang="tr-TR" dirty="0" smtClean="0"/>
              <a:t>Sicil gizlidir.</a:t>
            </a:r>
          </a:p>
          <a:p>
            <a:pPr algn="just"/>
            <a:r>
              <a:rPr lang="tr-TR" dirty="0" smtClean="0"/>
              <a:t>Olumsuz sicil belirli bir sonuç doğurur.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Sicilden performansa geçiş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Klasik memuriyet anlayışında sicil rejimi memurun bulunduğu yerde, gelecekte bulunacağı görevleri ve genel olarak memurluk statüsü için yeterli olup olmadığını belirlemek amacıyla değerlendirilmesini hedefler.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Sicilden performansa geçiş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Performans değerlendirme, personelin bulunduğu görevde yaptığı işin niteliği ve miktarını önceden belirlenmiş iş standartlarıyla karşılaştırmaya dayanır. </a:t>
            </a:r>
          </a:p>
          <a:p>
            <a:pPr algn="just"/>
            <a:r>
              <a:rPr lang="tr-TR" dirty="0" smtClean="0"/>
              <a:t>İş standartlarıyla yapılan işin miktarının karşılaştırılması, personele ödenecek ücreti belirleyen önemli ölçütlerden birisi olarak kullanılır.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Performans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Kamu personel sisteminde performansa tam geçiş için iş analizi ve görev tanımlamalarının yapılması,</a:t>
            </a:r>
          </a:p>
          <a:p>
            <a:pPr algn="just"/>
            <a:r>
              <a:rPr lang="tr-TR" dirty="0" smtClean="0"/>
              <a:t>Kurumsal stratejik plan ve performans programları hazırlanarak çalışanlar için ölçülebilir hedefler konulması gerekir.</a:t>
            </a:r>
          </a:p>
          <a:p>
            <a:pPr algn="just"/>
            <a:r>
              <a:rPr lang="tr-TR" dirty="0" smtClean="0"/>
              <a:t>Çalışanın performansı kurumsal ve bireysel hedeflere ulaşılmasıyla ölçülür ve değerlendirilir.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Kamu personel rejiminde performans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2011’de 6111 sayılı Kanunla Devlet Memurları Kanununda yapılan değişiklikle devlet memurları için </a:t>
            </a:r>
            <a:r>
              <a:rPr lang="tr-TR" b="1" dirty="0" smtClean="0"/>
              <a:t>sicil sistemi kaldırıldı.</a:t>
            </a:r>
          </a:p>
          <a:p>
            <a:pPr algn="just"/>
            <a:r>
              <a:rPr lang="tr-TR" dirty="0" smtClean="0"/>
              <a:t>Sicil değerlendirmesi yerine herhangi bir model önerilmedi.</a:t>
            </a:r>
          </a:p>
          <a:p>
            <a:pPr algn="just"/>
            <a:r>
              <a:rPr lang="tr-TR" dirty="0" smtClean="0"/>
              <a:t>“Başarı değerlendirmesi” adıyla yeni bir uygulama getirildi.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125</TotalTime>
  <Words>385</Words>
  <Application>Microsoft Office PowerPoint</Application>
  <PresentationFormat>Ekran Gösterisi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Gündönümü</vt:lpstr>
      <vt:lpstr>SİCİL PERFORMANS</vt:lpstr>
      <vt:lpstr>Sicil</vt:lpstr>
      <vt:lpstr>Sicil</vt:lpstr>
      <vt:lpstr>Sicil</vt:lpstr>
      <vt:lpstr>Sicil sisteminin ilkeleri</vt:lpstr>
      <vt:lpstr>Sicilden performansa geçiş</vt:lpstr>
      <vt:lpstr>Sicilden performansa geçiş</vt:lpstr>
      <vt:lpstr>Performans sistemi</vt:lpstr>
      <vt:lpstr>Kamu personel rejiminde performans sistemi</vt:lpstr>
      <vt:lpstr>Başarı değerlendirmesi adı altında performans sistemi</vt:lpstr>
      <vt:lpstr>Başarı değerlendirmesi adı altında performans sistemi</vt:lpstr>
      <vt:lpstr>Başarı değerlendirmesi adı altında performans sistemi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Oğuz ALBAYRAK</dc:creator>
  <cp:lastModifiedBy>Ipek Ozkal Sayan</cp:lastModifiedBy>
  <cp:revision>35</cp:revision>
  <dcterms:created xsi:type="dcterms:W3CDTF">2014-11-27T08:40:58Z</dcterms:created>
  <dcterms:modified xsi:type="dcterms:W3CDTF">2017-11-21T08:29:57Z</dcterms:modified>
</cp:coreProperties>
</file>