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7" r:id="rId8"/>
    <p:sldId id="262" r:id="rId9"/>
    <p:sldId id="263" r:id="rId10"/>
    <p:sldId id="264" r:id="rId11"/>
    <p:sldId id="265" r:id="rId12"/>
    <p:sldId id="266"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5626FF0-5664-4234-A45D-24688CCE61C5}" type="datetimeFigureOut">
              <a:rPr lang="tr-TR" smtClean="0"/>
              <a:t>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000271-AAA7-4F2F-977E-FFF39D7E2B95}" type="slidenum">
              <a:rPr lang="tr-TR" smtClean="0"/>
              <a:t>‹#›</a:t>
            </a:fld>
            <a:endParaRPr lang="tr-TR"/>
          </a:p>
        </p:txBody>
      </p:sp>
    </p:spTree>
    <p:extLst>
      <p:ext uri="{BB962C8B-B14F-4D97-AF65-F5344CB8AC3E}">
        <p14:creationId xmlns:p14="http://schemas.microsoft.com/office/powerpoint/2010/main" val="1131601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5626FF0-5664-4234-A45D-24688CCE61C5}" type="datetimeFigureOut">
              <a:rPr lang="tr-TR" smtClean="0"/>
              <a:t>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000271-AAA7-4F2F-977E-FFF39D7E2B95}" type="slidenum">
              <a:rPr lang="tr-TR" smtClean="0"/>
              <a:t>‹#›</a:t>
            </a:fld>
            <a:endParaRPr lang="tr-TR"/>
          </a:p>
        </p:txBody>
      </p:sp>
    </p:spTree>
    <p:extLst>
      <p:ext uri="{BB962C8B-B14F-4D97-AF65-F5344CB8AC3E}">
        <p14:creationId xmlns:p14="http://schemas.microsoft.com/office/powerpoint/2010/main" val="1517802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5626FF0-5664-4234-A45D-24688CCE61C5}" type="datetimeFigureOut">
              <a:rPr lang="tr-TR" smtClean="0"/>
              <a:t>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000271-AAA7-4F2F-977E-FFF39D7E2B95}" type="slidenum">
              <a:rPr lang="tr-TR" smtClean="0"/>
              <a:t>‹#›</a:t>
            </a:fld>
            <a:endParaRPr lang="tr-TR"/>
          </a:p>
        </p:txBody>
      </p:sp>
    </p:spTree>
    <p:extLst>
      <p:ext uri="{BB962C8B-B14F-4D97-AF65-F5344CB8AC3E}">
        <p14:creationId xmlns:p14="http://schemas.microsoft.com/office/powerpoint/2010/main" val="2549453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5626FF0-5664-4234-A45D-24688CCE61C5}" type="datetimeFigureOut">
              <a:rPr lang="tr-TR" smtClean="0"/>
              <a:t>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000271-AAA7-4F2F-977E-FFF39D7E2B95}" type="slidenum">
              <a:rPr lang="tr-TR" smtClean="0"/>
              <a:t>‹#›</a:t>
            </a:fld>
            <a:endParaRPr lang="tr-TR"/>
          </a:p>
        </p:txBody>
      </p:sp>
    </p:spTree>
    <p:extLst>
      <p:ext uri="{BB962C8B-B14F-4D97-AF65-F5344CB8AC3E}">
        <p14:creationId xmlns:p14="http://schemas.microsoft.com/office/powerpoint/2010/main" val="1187498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5626FF0-5664-4234-A45D-24688CCE61C5}" type="datetimeFigureOut">
              <a:rPr lang="tr-TR" smtClean="0"/>
              <a:t>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000271-AAA7-4F2F-977E-FFF39D7E2B95}" type="slidenum">
              <a:rPr lang="tr-TR" smtClean="0"/>
              <a:t>‹#›</a:t>
            </a:fld>
            <a:endParaRPr lang="tr-TR"/>
          </a:p>
        </p:txBody>
      </p:sp>
    </p:spTree>
    <p:extLst>
      <p:ext uri="{BB962C8B-B14F-4D97-AF65-F5344CB8AC3E}">
        <p14:creationId xmlns:p14="http://schemas.microsoft.com/office/powerpoint/2010/main" val="515455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5626FF0-5664-4234-A45D-24688CCE61C5}" type="datetimeFigureOut">
              <a:rPr lang="tr-TR" smtClean="0"/>
              <a:t>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000271-AAA7-4F2F-977E-FFF39D7E2B95}" type="slidenum">
              <a:rPr lang="tr-TR" smtClean="0"/>
              <a:t>‹#›</a:t>
            </a:fld>
            <a:endParaRPr lang="tr-TR"/>
          </a:p>
        </p:txBody>
      </p:sp>
    </p:spTree>
    <p:extLst>
      <p:ext uri="{BB962C8B-B14F-4D97-AF65-F5344CB8AC3E}">
        <p14:creationId xmlns:p14="http://schemas.microsoft.com/office/powerpoint/2010/main" val="493667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5626FF0-5664-4234-A45D-24688CCE61C5}" type="datetimeFigureOut">
              <a:rPr lang="tr-TR" smtClean="0"/>
              <a:t>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E000271-AAA7-4F2F-977E-FFF39D7E2B95}" type="slidenum">
              <a:rPr lang="tr-TR" smtClean="0"/>
              <a:t>‹#›</a:t>
            </a:fld>
            <a:endParaRPr lang="tr-TR"/>
          </a:p>
        </p:txBody>
      </p:sp>
    </p:spTree>
    <p:extLst>
      <p:ext uri="{BB962C8B-B14F-4D97-AF65-F5344CB8AC3E}">
        <p14:creationId xmlns:p14="http://schemas.microsoft.com/office/powerpoint/2010/main" val="1081475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5626FF0-5664-4234-A45D-24688CCE61C5}" type="datetimeFigureOut">
              <a:rPr lang="tr-TR" smtClean="0"/>
              <a:t>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E000271-AAA7-4F2F-977E-FFF39D7E2B95}" type="slidenum">
              <a:rPr lang="tr-TR" smtClean="0"/>
              <a:t>‹#›</a:t>
            </a:fld>
            <a:endParaRPr lang="tr-TR"/>
          </a:p>
        </p:txBody>
      </p:sp>
    </p:spTree>
    <p:extLst>
      <p:ext uri="{BB962C8B-B14F-4D97-AF65-F5344CB8AC3E}">
        <p14:creationId xmlns:p14="http://schemas.microsoft.com/office/powerpoint/2010/main" val="1466329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5626FF0-5664-4234-A45D-24688CCE61C5}" type="datetimeFigureOut">
              <a:rPr lang="tr-TR" smtClean="0"/>
              <a:t>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E000271-AAA7-4F2F-977E-FFF39D7E2B95}" type="slidenum">
              <a:rPr lang="tr-TR" smtClean="0"/>
              <a:t>‹#›</a:t>
            </a:fld>
            <a:endParaRPr lang="tr-TR"/>
          </a:p>
        </p:txBody>
      </p:sp>
    </p:spTree>
    <p:extLst>
      <p:ext uri="{BB962C8B-B14F-4D97-AF65-F5344CB8AC3E}">
        <p14:creationId xmlns:p14="http://schemas.microsoft.com/office/powerpoint/2010/main" val="325444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5626FF0-5664-4234-A45D-24688CCE61C5}" type="datetimeFigureOut">
              <a:rPr lang="tr-TR" smtClean="0"/>
              <a:t>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000271-AAA7-4F2F-977E-FFF39D7E2B95}" type="slidenum">
              <a:rPr lang="tr-TR" smtClean="0"/>
              <a:t>‹#›</a:t>
            </a:fld>
            <a:endParaRPr lang="tr-TR"/>
          </a:p>
        </p:txBody>
      </p:sp>
    </p:spTree>
    <p:extLst>
      <p:ext uri="{BB962C8B-B14F-4D97-AF65-F5344CB8AC3E}">
        <p14:creationId xmlns:p14="http://schemas.microsoft.com/office/powerpoint/2010/main" val="4007044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5626FF0-5664-4234-A45D-24688CCE61C5}" type="datetimeFigureOut">
              <a:rPr lang="tr-TR" smtClean="0"/>
              <a:t>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000271-AAA7-4F2F-977E-FFF39D7E2B95}" type="slidenum">
              <a:rPr lang="tr-TR" smtClean="0"/>
              <a:t>‹#›</a:t>
            </a:fld>
            <a:endParaRPr lang="tr-TR"/>
          </a:p>
        </p:txBody>
      </p:sp>
    </p:spTree>
    <p:extLst>
      <p:ext uri="{BB962C8B-B14F-4D97-AF65-F5344CB8AC3E}">
        <p14:creationId xmlns:p14="http://schemas.microsoft.com/office/powerpoint/2010/main" val="906228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626FF0-5664-4234-A45D-24688CCE61C5}" type="datetimeFigureOut">
              <a:rPr lang="tr-TR" smtClean="0"/>
              <a:t>7.11.2017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00271-AAA7-4F2F-977E-FFF39D7E2B95}" type="slidenum">
              <a:rPr lang="tr-TR" smtClean="0"/>
              <a:t>‹#›</a:t>
            </a:fld>
            <a:endParaRPr lang="tr-TR"/>
          </a:p>
        </p:txBody>
      </p:sp>
    </p:spTree>
    <p:extLst>
      <p:ext uri="{BB962C8B-B14F-4D97-AF65-F5344CB8AC3E}">
        <p14:creationId xmlns:p14="http://schemas.microsoft.com/office/powerpoint/2010/main" val="2679390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Kumaşların Sınıflandırılması/Dokuma Kumaşlar</a:t>
            </a:r>
            <a:endParaRPr lang="tr-TR" dirty="0"/>
          </a:p>
        </p:txBody>
      </p:sp>
    </p:spTree>
    <p:extLst>
      <p:ext uri="{BB962C8B-B14F-4D97-AF65-F5344CB8AC3E}">
        <p14:creationId xmlns:p14="http://schemas.microsoft.com/office/powerpoint/2010/main" val="3081955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GÜÇLENDİRİLMİŞ YAPILAR</a:t>
            </a:r>
            <a:endParaRPr lang="tr-TR" dirty="0"/>
          </a:p>
        </p:txBody>
      </p:sp>
      <p:sp>
        <p:nvSpPr>
          <p:cNvPr id="3" name="İçerik Yer Tutucusu 2"/>
          <p:cNvSpPr>
            <a:spLocks noGrp="1"/>
          </p:cNvSpPr>
          <p:nvPr>
            <p:ph idx="1"/>
          </p:nvPr>
        </p:nvSpPr>
        <p:spPr>
          <a:xfrm>
            <a:off x="467544" y="2996952"/>
            <a:ext cx="8229600" cy="1612776"/>
          </a:xfrm>
        </p:spPr>
        <p:txBody>
          <a:bodyPr/>
          <a:lstStyle/>
          <a:p>
            <a:pPr marL="0" indent="0">
              <a:buNone/>
            </a:pPr>
            <a:r>
              <a:rPr lang="tr-TR" dirty="0" smtClean="0"/>
              <a:t>- Atkı takviyeli kumaşlar</a:t>
            </a:r>
          </a:p>
          <a:p>
            <a:pPr marL="0" indent="0">
              <a:buNone/>
            </a:pPr>
            <a:r>
              <a:rPr lang="tr-TR" dirty="0" smtClean="0"/>
              <a:t>-Çözgü takviyeli kumaşlar </a:t>
            </a:r>
          </a:p>
          <a:p>
            <a:endParaRPr lang="tr-TR" dirty="0"/>
          </a:p>
        </p:txBody>
      </p:sp>
    </p:spTree>
    <p:extLst>
      <p:ext uri="{BB962C8B-B14F-4D97-AF65-F5344CB8AC3E}">
        <p14:creationId xmlns:p14="http://schemas.microsoft.com/office/powerpoint/2010/main" val="1464733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ÇOK KATLI YAPILAR</a:t>
            </a:r>
            <a:endParaRPr lang="tr-TR" dirty="0"/>
          </a:p>
        </p:txBody>
      </p:sp>
      <p:sp>
        <p:nvSpPr>
          <p:cNvPr id="3" name="İçerik Yer Tutucusu 2"/>
          <p:cNvSpPr>
            <a:spLocks noGrp="1"/>
          </p:cNvSpPr>
          <p:nvPr>
            <p:ph idx="1"/>
          </p:nvPr>
        </p:nvSpPr>
        <p:spPr/>
        <p:txBody>
          <a:bodyPr/>
          <a:lstStyle/>
          <a:p>
            <a:pPr marL="0" indent="0">
              <a:buNone/>
            </a:pPr>
            <a:r>
              <a:rPr lang="tr-TR" dirty="0" smtClean="0"/>
              <a:t>a-	Çift Katlı Kumaşlar</a:t>
            </a:r>
          </a:p>
          <a:p>
            <a:pPr marL="0" indent="0">
              <a:buNone/>
            </a:pPr>
            <a:r>
              <a:rPr lang="tr-TR" dirty="0" smtClean="0"/>
              <a:t>-Kendinden bağlamalı çift katlı yapılar</a:t>
            </a:r>
          </a:p>
          <a:p>
            <a:pPr marL="0" indent="0">
              <a:buNone/>
            </a:pPr>
            <a:r>
              <a:rPr lang="tr-TR" dirty="0" smtClean="0"/>
              <a:t>-Ortadan bağlamalı çift katlı yapılar</a:t>
            </a:r>
          </a:p>
          <a:p>
            <a:pPr marL="0" indent="0">
              <a:buNone/>
            </a:pPr>
            <a:r>
              <a:rPr lang="tr-TR" dirty="0" smtClean="0"/>
              <a:t>-İkiyüzlü (yer değiştirmeli ) çift katlı yapılar</a:t>
            </a:r>
          </a:p>
          <a:p>
            <a:pPr marL="0" indent="0">
              <a:buNone/>
            </a:pPr>
            <a:r>
              <a:rPr lang="tr-TR" dirty="0" smtClean="0"/>
              <a:t>b-	Üç katlı ve çok katlı yapılar </a:t>
            </a:r>
          </a:p>
          <a:p>
            <a:pPr marL="0" indent="0">
              <a:buNone/>
            </a:pPr>
            <a:endParaRPr lang="tr-TR" dirty="0"/>
          </a:p>
        </p:txBody>
      </p:sp>
    </p:spTree>
    <p:extLst>
      <p:ext uri="{BB962C8B-B14F-4D97-AF65-F5344CB8AC3E}">
        <p14:creationId xmlns:p14="http://schemas.microsoft.com/office/powerpoint/2010/main" val="800482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3212976"/>
            <a:ext cx="8229600" cy="1143000"/>
          </a:xfrm>
        </p:spPr>
        <p:txBody>
          <a:bodyPr>
            <a:normAutofit fontScale="90000"/>
          </a:bodyPr>
          <a:lstStyle/>
          <a:p>
            <a:r>
              <a:rPr lang="tr-TR" dirty="0" smtClean="0"/>
              <a:t>Özel Tezgâhlarda Dokunmuş Karmaşık Yapılı Kumaşlar </a:t>
            </a:r>
            <a:endParaRPr lang="tr-TR" dirty="0"/>
          </a:p>
        </p:txBody>
      </p:sp>
    </p:spTree>
    <p:extLst>
      <p:ext uri="{BB962C8B-B14F-4D97-AF65-F5344CB8AC3E}">
        <p14:creationId xmlns:p14="http://schemas.microsoft.com/office/powerpoint/2010/main" val="3841630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2780928"/>
            <a:ext cx="8229600" cy="1612776"/>
          </a:xfrm>
        </p:spPr>
        <p:txBody>
          <a:bodyPr>
            <a:normAutofit/>
          </a:bodyPr>
          <a:lstStyle/>
          <a:p>
            <a:pPr marL="0" indent="0">
              <a:buNone/>
            </a:pPr>
            <a:r>
              <a:rPr lang="tr-TR" dirty="0" smtClean="0"/>
              <a:t>Döner gücü sisteminde dokunmuş kumaşlar (Gaz ve </a:t>
            </a:r>
            <a:r>
              <a:rPr lang="tr-TR" dirty="0" err="1" smtClean="0"/>
              <a:t>lino</a:t>
            </a:r>
            <a:r>
              <a:rPr lang="tr-TR" dirty="0" smtClean="0"/>
              <a:t> örgülü yapılar)</a:t>
            </a:r>
          </a:p>
        </p:txBody>
      </p:sp>
    </p:spTree>
    <p:extLst>
      <p:ext uri="{BB962C8B-B14F-4D97-AF65-F5344CB8AC3E}">
        <p14:creationId xmlns:p14="http://schemas.microsoft.com/office/powerpoint/2010/main" val="431377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2996952"/>
            <a:ext cx="8229600" cy="1396751"/>
          </a:xfrm>
        </p:spPr>
        <p:txBody>
          <a:bodyPr>
            <a:normAutofit/>
          </a:bodyPr>
          <a:lstStyle/>
          <a:p>
            <a:pPr marL="0" indent="0" algn="just">
              <a:buNone/>
            </a:pPr>
            <a:r>
              <a:rPr lang="tr-TR" dirty="0" smtClean="0"/>
              <a:t>İşlemeli kumaşlar (</a:t>
            </a:r>
            <a:r>
              <a:rPr lang="tr-TR" dirty="0" err="1" smtClean="0"/>
              <a:t>Lappet</a:t>
            </a:r>
            <a:r>
              <a:rPr lang="tr-TR" dirty="0" smtClean="0"/>
              <a:t> ve </a:t>
            </a:r>
            <a:r>
              <a:rPr lang="tr-TR" dirty="0" err="1" smtClean="0"/>
              <a:t>Swivel</a:t>
            </a:r>
            <a:r>
              <a:rPr lang="tr-TR" dirty="0" smtClean="0"/>
              <a:t> sisteminde dokunmuş kumaşlar )</a:t>
            </a:r>
          </a:p>
          <a:p>
            <a:endParaRPr lang="tr-TR" dirty="0"/>
          </a:p>
        </p:txBody>
      </p:sp>
    </p:spTree>
    <p:extLst>
      <p:ext uri="{BB962C8B-B14F-4D97-AF65-F5344CB8AC3E}">
        <p14:creationId xmlns:p14="http://schemas.microsoft.com/office/powerpoint/2010/main" val="4261547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İlmekli yapılar;</a:t>
            </a:r>
          </a:p>
          <a:p>
            <a:pPr marL="0" indent="0" algn="just">
              <a:buNone/>
            </a:pPr>
            <a:r>
              <a:rPr lang="tr-TR" dirty="0" smtClean="0"/>
              <a:t>-Havlular: Tek yüzlü ilmek havlular</a:t>
            </a:r>
          </a:p>
          <a:p>
            <a:pPr marL="0" indent="0" algn="just">
              <a:buNone/>
            </a:pPr>
            <a:r>
              <a:rPr lang="tr-TR" dirty="0" smtClean="0"/>
              <a:t> İkiyüzlü ilmek havlular </a:t>
            </a:r>
          </a:p>
          <a:p>
            <a:pPr marL="0" indent="0" algn="just">
              <a:buNone/>
            </a:pPr>
            <a:r>
              <a:rPr lang="tr-TR" dirty="0" smtClean="0"/>
              <a:t>-Kadifeler: </a:t>
            </a:r>
          </a:p>
          <a:p>
            <a:pPr algn="just"/>
            <a:r>
              <a:rPr lang="tr-TR" dirty="0" smtClean="0"/>
              <a:t>Atkı kadifeleri (düz, fitilli kadifeler ve </a:t>
            </a:r>
            <a:r>
              <a:rPr lang="tr-TR" dirty="0" err="1" smtClean="0"/>
              <a:t>peluşlar</a:t>
            </a:r>
            <a:r>
              <a:rPr lang="tr-TR" dirty="0" smtClean="0"/>
              <a:t>)</a:t>
            </a:r>
          </a:p>
          <a:p>
            <a:pPr algn="just"/>
            <a:r>
              <a:rPr lang="tr-TR" dirty="0" smtClean="0"/>
              <a:t>Çözgü kadifeleri ( tel çubuklu sistemle dokunanlar, yüz yüze dokunan kadifeler)</a:t>
            </a:r>
          </a:p>
          <a:p>
            <a:pPr marL="0" indent="0" algn="just">
              <a:buNone/>
            </a:pPr>
            <a:r>
              <a:rPr lang="tr-TR" dirty="0" smtClean="0"/>
              <a:t>-Makine halıları (tel çubuklu ve yüz yüze </a:t>
            </a:r>
            <a:r>
              <a:rPr lang="tr-TR" dirty="0" err="1" smtClean="0"/>
              <a:t>Wilton</a:t>
            </a:r>
            <a:r>
              <a:rPr lang="tr-TR" dirty="0" smtClean="0"/>
              <a:t> halıları, </a:t>
            </a:r>
            <a:r>
              <a:rPr lang="tr-TR" dirty="0" err="1" smtClean="0"/>
              <a:t>Axminster</a:t>
            </a:r>
            <a:r>
              <a:rPr lang="tr-TR" dirty="0" smtClean="0"/>
              <a:t> halıları)</a:t>
            </a:r>
          </a:p>
          <a:p>
            <a:pPr marL="0" indent="0" algn="just">
              <a:buNone/>
            </a:pPr>
            <a:endParaRPr lang="tr-TR" dirty="0"/>
          </a:p>
        </p:txBody>
      </p:sp>
    </p:spTree>
    <p:extLst>
      <p:ext uri="{BB962C8B-B14F-4D97-AF65-F5344CB8AC3E}">
        <p14:creationId xmlns:p14="http://schemas.microsoft.com/office/powerpoint/2010/main" val="690838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Üç eksenli yapılar</a:t>
            </a:r>
          </a:p>
          <a:p>
            <a:r>
              <a:rPr lang="tr-TR" dirty="0" smtClean="0"/>
              <a:t>Üç boyutlu yapılar</a:t>
            </a:r>
          </a:p>
          <a:p>
            <a:r>
              <a:rPr lang="tr-TR" dirty="0" smtClean="0"/>
              <a:t>Dar dokumalar </a:t>
            </a:r>
          </a:p>
          <a:p>
            <a:r>
              <a:rPr lang="tr-TR" dirty="0" smtClean="0"/>
              <a:t>El dokumaları;</a:t>
            </a:r>
          </a:p>
          <a:p>
            <a:pPr marL="0" indent="0">
              <a:buNone/>
            </a:pPr>
            <a:r>
              <a:rPr lang="tr-TR" dirty="0"/>
              <a:t>-</a:t>
            </a:r>
            <a:r>
              <a:rPr lang="tr-TR" dirty="0" smtClean="0"/>
              <a:t>Normal el dokumaları </a:t>
            </a:r>
          </a:p>
          <a:p>
            <a:pPr marL="0" indent="0">
              <a:buNone/>
            </a:pPr>
            <a:r>
              <a:rPr lang="tr-TR" dirty="0" smtClean="0"/>
              <a:t>-</a:t>
            </a:r>
            <a:r>
              <a:rPr lang="tr-TR" dirty="0" err="1" smtClean="0"/>
              <a:t>Kirkitli</a:t>
            </a:r>
            <a:r>
              <a:rPr lang="tr-TR" dirty="0" smtClean="0"/>
              <a:t> dokumalar ( el </a:t>
            </a:r>
            <a:r>
              <a:rPr lang="tr-TR" dirty="0" err="1" smtClean="0"/>
              <a:t>halıları,klim</a:t>
            </a:r>
            <a:r>
              <a:rPr lang="tr-TR" dirty="0" smtClean="0"/>
              <a:t> ve benzeri yapılar )</a:t>
            </a:r>
          </a:p>
          <a:p>
            <a:endParaRPr lang="tr-TR" dirty="0"/>
          </a:p>
        </p:txBody>
      </p:sp>
    </p:spTree>
    <p:extLst>
      <p:ext uri="{BB962C8B-B14F-4D97-AF65-F5344CB8AC3E}">
        <p14:creationId xmlns:p14="http://schemas.microsoft.com/office/powerpoint/2010/main" val="423209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NORMAL DOKUMA KUMAŞLAR</a:t>
            </a:r>
            <a:endParaRPr lang="tr-TR" dirty="0"/>
          </a:p>
        </p:txBody>
      </p:sp>
      <p:sp>
        <p:nvSpPr>
          <p:cNvPr id="3" name="İçerik Yer Tutucusu 2"/>
          <p:cNvSpPr>
            <a:spLocks noGrp="1"/>
          </p:cNvSpPr>
          <p:nvPr>
            <p:ph idx="1"/>
          </p:nvPr>
        </p:nvSpPr>
        <p:spPr/>
        <p:txBody>
          <a:bodyPr/>
          <a:lstStyle/>
          <a:p>
            <a:pPr marL="0" indent="0" algn="just">
              <a:buNone/>
            </a:pPr>
            <a:r>
              <a:rPr lang="tr-TR" dirty="0" smtClean="0"/>
              <a:t>	Bu kumaşlarda çözgü iplikleri kumaş boyunca uzanır. Atkı iplikleri çözgülere dik olarak, kumaş enince çözgü ipliklerinin altından ve üstünden geçerek bağlantı oluşturur. Bu bağlantı şekilleri örgü planını oluşturur ve değişik örgü planları vardır. Temel örgü planları </a:t>
            </a:r>
            <a:r>
              <a:rPr lang="tr-TR" dirty="0" err="1" smtClean="0"/>
              <a:t>bezayağı</a:t>
            </a:r>
            <a:r>
              <a:rPr lang="tr-TR" dirty="0" smtClean="0"/>
              <a:t>, saten ve dimidir.</a:t>
            </a:r>
            <a:endParaRPr lang="tr-TR" dirty="0"/>
          </a:p>
        </p:txBody>
      </p:sp>
    </p:spTree>
    <p:extLst>
      <p:ext uri="{BB962C8B-B14F-4D97-AF65-F5344CB8AC3E}">
        <p14:creationId xmlns:p14="http://schemas.microsoft.com/office/powerpoint/2010/main" val="21196114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İLMEKLİ DOKUMA KUMAŞLAR</a:t>
            </a:r>
            <a:endParaRPr lang="tr-TR" dirty="0"/>
          </a:p>
        </p:txBody>
      </p:sp>
      <p:sp>
        <p:nvSpPr>
          <p:cNvPr id="3" name="İçerik Yer Tutucusu 2"/>
          <p:cNvSpPr>
            <a:spLocks noGrp="1"/>
          </p:cNvSpPr>
          <p:nvPr>
            <p:ph idx="1"/>
          </p:nvPr>
        </p:nvSpPr>
        <p:spPr/>
        <p:txBody>
          <a:bodyPr>
            <a:normAutofit fontScale="77500" lnSpcReduction="20000"/>
          </a:bodyPr>
          <a:lstStyle/>
          <a:p>
            <a:pPr marL="0" indent="0" algn="just">
              <a:buNone/>
            </a:pPr>
            <a:r>
              <a:rPr lang="tr-TR" dirty="0" smtClean="0"/>
              <a:t>	Bu kumaşlarda normal dokuma olduğu gibi atkı ve çözgü iplik grupları vardır. Ancak bunlara ilave olarak zemin atkı ve çözgülerin arasına, zemin kumaşın yüzeyinde yükselerek ilmekler oluşturacak şekilde hav iplikleri yerleştirilir. Hav ipliklerinin ilmeklerinin oluşturulması özel dokuma makinelerinde gerçekleştirebilir. Havlu, kadife gibi kumaşlar bu şekilde elde edilir. Yüzeyde oluşan ilmekler kesilip fırçalanarak kadife elde edilebilir. Üretilecek kumaşın özelliklerine göre hav ipliğinin özellikleri seçilmelidir. Örneğin,  havlu üretilecekse hav ipliği yumuşak ve sıvı emici olmalıdır ki iyi bir kurulama elde edilsin. Örgü planları değiştirilerek değişik havlu çeşitleri, fitilli kadife, düz kadife, atkı veya çözgü kadifesi gibi yapılar elde edilebilir.</a:t>
            </a:r>
            <a:endParaRPr lang="tr-TR" dirty="0"/>
          </a:p>
        </p:txBody>
      </p:sp>
    </p:spTree>
    <p:extLst>
      <p:ext uri="{BB962C8B-B14F-4D97-AF65-F5344CB8AC3E}">
        <p14:creationId xmlns:p14="http://schemas.microsoft.com/office/powerpoint/2010/main" val="2149967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ÜÇ EKSENLİ DOKUMA KUMAŞLAR </a:t>
            </a:r>
            <a:endParaRPr lang="tr-TR" dirty="0"/>
          </a:p>
        </p:txBody>
      </p:sp>
      <p:sp>
        <p:nvSpPr>
          <p:cNvPr id="3" name="İçerik Yer Tutucusu 2"/>
          <p:cNvSpPr>
            <a:spLocks noGrp="1"/>
          </p:cNvSpPr>
          <p:nvPr>
            <p:ph idx="1"/>
          </p:nvPr>
        </p:nvSpPr>
        <p:spPr/>
        <p:txBody>
          <a:bodyPr>
            <a:normAutofit fontScale="77500" lnSpcReduction="20000"/>
          </a:bodyPr>
          <a:lstStyle/>
          <a:p>
            <a:pPr marL="0" indent="0" algn="just">
              <a:buNone/>
            </a:pPr>
            <a:r>
              <a:rPr lang="tr-TR" dirty="0"/>
              <a:t>	</a:t>
            </a:r>
            <a:r>
              <a:rPr lang="tr-TR" dirty="0" smtClean="0"/>
              <a:t>Dünya’da bir tek </a:t>
            </a:r>
            <a:r>
              <a:rPr lang="tr-TR" dirty="0" err="1" smtClean="0"/>
              <a:t>Howa</a:t>
            </a:r>
            <a:r>
              <a:rPr lang="tr-TR" dirty="0" smtClean="0"/>
              <a:t> adlı firma tarafından üretilen dokuma makinelerinde üretilir. İki çözgü ve bir atkı, özgün özellikleri olan bir kumaş oluşturmak üzere eşit açı yapacak şekilde birbirleriyle örgüye girerler. Kumaşın özellikleri yüksek patlama mukavemeti, yüksek yırtılma mukavemeti, iyi kopma mukavemeti, hafif gramaj, yüksek dayanıklılık ve özgün bir tasarıma sahip olasıdır.  </a:t>
            </a:r>
          </a:p>
          <a:p>
            <a:pPr marL="0" indent="0" algn="just">
              <a:buNone/>
            </a:pPr>
            <a:endParaRPr lang="tr-TR" dirty="0"/>
          </a:p>
          <a:p>
            <a:pPr marL="0" indent="0" algn="just">
              <a:buNone/>
            </a:pPr>
            <a:r>
              <a:rPr lang="tr-TR" dirty="0" smtClean="0"/>
              <a:t>Kullanım alanları:</a:t>
            </a:r>
          </a:p>
          <a:p>
            <a:pPr marL="0" indent="0">
              <a:buNone/>
            </a:pPr>
            <a:r>
              <a:rPr lang="tr-TR" dirty="0" smtClean="0"/>
              <a:t>- Temel kumaş </a:t>
            </a:r>
          </a:p>
          <a:p>
            <a:pPr marL="0" indent="0">
              <a:buNone/>
            </a:pPr>
            <a:r>
              <a:rPr lang="tr-TR" dirty="0" smtClean="0"/>
              <a:t>-Kaplama için temel kumaş</a:t>
            </a:r>
          </a:p>
          <a:p>
            <a:pPr marL="0" indent="0">
              <a:buNone/>
            </a:pPr>
            <a:r>
              <a:rPr lang="tr-TR" dirty="0" smtClean="0"/>
              <a:t>-Döküm kalıbı için temel kumaş</a:t>
            </a:r>
          </a:p>
          <a:p>
            <a:pPr marL="0" indent="0">
              <a:buNone/>
            </a:pPr>
            <a:r>
              <a:rPr lang="tr-TR" dirty="0" smtClean="0"/>
              <a:t>-</a:t>
            </a:r>
            <a:r>
              <a:rPr lang="tr-TR" dirty="0" err="1" smtClean="0"/>
              <a:t>Kompozit</a:t>
            </a:r>
            <a:r>
              <a:rPr lang="tr-TR" dirty="0" smtClean="0"/>
              <a:t> </a:t>
            </a:r>
            <a:r>
              <a:rPr lang="tr-TR" dirty="0" err="1" smtClean="0"/>
              <a:t>meteryal</a:t>
            </a:r>
            <a:endParaRPr lang="tr-TR" dirty="0" smtClean="0"/>
          </a:p>
          <a:p>
            <a:pPr marL="0" indent="0">
              <a:buNone/>
            </a:pPr>
            <a:endParaRPr lang="tr-TR" dirty="0"/>
          </a:p>
        </p:txBody>
      </p:sp>
    </p:spTree>
    <p:extLst>
      <p:ext uri="{BB962C8B-B14F-4D97-AF65-F5344CB8AC3E}">
        <p14:creationId xmlns:p14="http://schemas.microsoft.com/office/powerpoint/2010/main" val="177071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t>Kumaşlar üretim yöntemlerine göre sınıflandırabilir:</a:t>
            </a:r>
          </a:p>
          <a:p>
            <a:pPr marL="514350" indent="-514350" algn="just">
              <a:buAutoNum type="arabicPeriod"/>
            </a:pPr>
            <a:r>
              <a:rPr lang="tr-TR" dirty="0" smtClean="0"/>
              <a:t>Dokuma Kumaşlar</a:t>
            </a:r>
          </a:p>
          <a:p>
            <a:pPr marL="514350" indent="-514350" algn="just">
              <a:buAutoNum type="arabicPeriod"/>
            </a:pPr>
            <a:r>
              <a:rPr lang="tr-TR" dirty="0" smtClean="0"/>
              <a:t>Örme Kumaşlar</a:t>
            </a:r>
          </a:p>
          <a:p>
            <a:pPr marL="514350" indent="-514350" algn="just">
              <a:buAutoNum type="arabicPeriod"/>
            </a:pPr>
            <a:r>
              <a:rPr lang="tr-TR" dirty="0" err="1" smtClean="0"/>
              <a:t>Dokusuz</a:t>
            </a:r>
            <a:r>
              <a:rPr lang="tr-TR" dirty="0" smtClean="0"/>
              <a:t> Yüzeyler</a:t>
            </a:r>
            <a:endParaRPr lang="tr-TR" dirty="0"/>
          </a:p>
        </p:txBody>
      </p:sp>
    </p:spTree>
    <p:extLst>
      <p:ext uri="{BB962C8B-B14F-4D97-AF65-F5344CB8AC3E}">
        <p14:creationId xmlns:p14="http://schemas.microsoft.com/office/powerpoint/2010/main" val="2636469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Dokuma Kumaşlar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a. Normal dokuma kumaşlar (gömleklik pantolonluk vs.)</a:t>
            </a:r>
          </a:p>
          <a:p>
            <a:pPr marL="0" indent="0">
              <a:buNone/>
            </a:pPr>
            <a:r>
              <a:rPr lang="tr-TR" dirty="0" smtClean="0"/>
              <a:t>b. İlmekli dokuma kumaşlar (havlu kadife)</a:t>
            </a:r>
          </a:p>
          <a:p>
            <a:pPr marL="0" indent="0">
              <a:buNone/>
            </a:pPr>
            <a:r>
              <a:rPr lang="tr-TR" dirty="0" smtClean="0"/>
              <a:t>c. Üç eksenli dokuma kumaşlar (endüstriyel amaçlı)</a:t>
            </a:r>
          </a:p>
          <a:p>
            <a:pPr marL="0" indent="0">
              <a:buNone/>
            </a:pPr>
            <a:r>
              <a:rPr lang="tr-TR" dirty="0" smtClean="0"/>
              <a:t>d. Çok fazlı dokuma makinelerinde üretilen kumaşlar (çuval torba)</a:t>
            </a:r>
          </a:p>
          <a:p>
            <a:pPr marL="0" indent="0">
              <a:buNone/>
            </a:pPr>
            <a:r>
              <a:rPr lang="tr-TR" dirty="0" smtClean="0"/>
              <a:t>e. Döner gücü sistemi ile dokunan kumaşlar (gaz </a:t>
            </a:r>
            <a:r>
              <a:rPr lang="tr-TR" dirty="0" err="1" smtClean="0"/>
              <a:t>lino</a:t>
            </a:r>
            <a:r>
              <a:rPr lang="tr-TR" dirty="0" smtClean="0"/>
              <a:t> örgü)</a:t>
            </a:r>
          </a:p>
          <a:p>
            <a:endParaRPr lang="tr-TR" dirty="0"/>
          </a:p>
        </p:txBody>
      </p:sp>
    </p:spTree>
    <p:extLst>
      <p:ext uri="{BB962C8B-B14F-4D97-AF65-F5344CB8AC3E}">
        <p14:creationId xmlns:p14="http://schemas.microsoft.com/office/powerpoint/2010/main" val="2406456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Örme Kumaşlar</a:t>
            </a:r>
            <a:endParaRPr lang="tr-TR" dirty="0"/>
          </a:p>
        </p:txBody>
      </p:sp>
      <p:sp>
        <p:nvSpPr>
          <p:cNvPr id="3" name="İçerik Yer Tutucusu 2"/>
          <p:cNvSpPr>
            <a:spLocks noGrp="1"/>
          </p:cNvSpPr>
          <p:nvPr>
            <p:ph idx="1"/>
          </p:nvPr>
        </p:nvSpPr>
        <p:spPr>
          <a:xfrm>
            <a:off x="323528" y="2924944"/>
            <a:ext cx="8229600" cy="2232248"/>
          </a:xfrm>
        </p:spPr>
        <p:txBody>
          <a:bodyPr>
            <a:normAutofit fontScale="32500" lnSpcReduction="20000"/>
          </a:bodyPr>
          <a:lstStyle/>
          <a:p>
            <a:pPr marL="514350" indent="-514350" algn="just">
              <a:buAutoNum type="alphaLcPeriod"/>
            </a:pPr>
            <a:r>
              <a:rPr lang="tr-TR" sz="9000" dirty="0" smtClean="0"/>
              <a:t>Atkılı örme kumaşlar (Düz ve yuvarlak örme makinelerinde üretilen kumaşlar )</a:t>
            </a:r>
          </a:p>
          <a:p>
            <a:pPr marL="0" indent="0" algn="just">
              <a:buNone/>
            </a:pPr>
            <a:endParaRPr lang="tr-TR" sz="9000" dirty="0" smtClean="0"/>
          </a:p>
          <a:p>
            <a:pPr marL="0" indent="0" algn="just">
              <a:buNone/>
            </a:pPr>
            <a:r>
              <a:rPr lang="tr-TR" sz="9000" dirty="0" smtClean="0"/>
              <a:t>b.  Çözgülü örme kumaşlar (Çözgü otomat </a:t>
            </a:r>
            <a:r>
              <a:rPr lang="tr-TR" sz="9000" dirty="0" err="1" smtClean="0"/>
              <a:t>raşel</a:t>
            </a:r>
            <a:r>
              <a:rPr lang="tr-TR" sz="9000" dirty="0" smtClean="0"/>
              <a:t> </a:t>
            </a:r>
            <a:r>
              <a:rPr lang="tr-TR" sz="9000" dirty="0" err="1" smtClean="0"/>
              <a:t>kroşet</a:t>
            </a:r>
            <a:r>
              <a:rPr lang="tr-TR" sz="9000" dirty="0" smtClean="0"/>
              <a:t> makinelerinde üretilenler)</a:t>
            </a:r>
          </a:p>
          <a:p>
            <a:pPr marL="0" indent="0" algn="just">
              <a:buNone/>
            </a:pPr>
            <a:endParaRPr lang="tr-TR" dirty="0"/>
          </a:p>
        </p:txBody>
      </p:sp>
    </p:spTree>
    <p:extLst>
      <p:ext uri="{BB962C8B-B14F-4D97-AF65-F5344CB8AC3E}">
        <p14:creationId xmlns:p14="http://schemas.microsoft.com/office/powerpoint/2010/main" val="3016368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Dokusuz</a:t>
            </a:r>
            <a:r>
              <a:rPr lang="tr-TR" dirty="0" smtClean="0"/>
              <a:t> Yüzeyler</a:t>
            </a:r>
            <a:endParaRPr lang="tr-TR" dirty="0"/>
          </a:p>
        </p:txBody>
      </p:sp>
      <p:sp>
        <p:nvSpPr>
          <p:cNvPr id="3" name="İçerik Yer Tutucusu 2"/>
          <p:cNvSpPr>
            <a:spLocks noGrp="1"/>
          </p:cNvSpPr>
          <p:nvPr>
            <p:ph idx="1"/>
          </p:nvPr>
        </p:nvSpPr>
        <p:spPr/>
        <p:txBody>
          <a:bodyPr/>
          <a:lstStyle/>
          <a:p>
            <a:pPr marL="0" indent="0">
              <a:buNone/>
            </a:pPr>
            <a:r>
              <a:rPr lang="tr-TR" dirty="0" smtClean="0"/>
              <a:t>a. Dikişli örme tekniği ile üretilen kumaşlar </a:t>
            </a:r>
          </a:p>
          <a:p>
            <a:pPr marL="0" indent="0">
              <a:buNone/>
            </a:pPr>
            <a:r>
              <a:rPr lang="tr-TR" dirty="0" smtClean="0"/>
              <a:t>b. </a:t>
            </a:r>
            <a:r>
              <a:rPr lang="tr-TR" dirty="0" err="1" smtClean="0"/>
              <a:t>Tafting</a:t>
            </a:r>
            <a:r>
              <a:rPr lang="tr-TR" dirty="0" smtClean="0"/>
              <a:t> yüzeyler </a:t>
            </a:r>
          </a:p>
          <a:p>
            <a:pPr marL="0" indent="0">
              <a:buNone/>
            </a:pPr>
            <a:r>
              <a:rPr lang="tr-TR" dirty="0" smtClean="0"/>
              <a:t>c. Yapıştırma yöntemi ile elde edilen yüzeyler </a:t>
            </a:r>
          </a:p>
          <a:p>
            <a:pPr marL="0" indent="0">
              <a:buNone/>
            </a:pPr>
            <a:r>
              <a:rPr lang="tr-TR" dirty="0" smtClean="0"/>
              <a:t>d. Sabitleştirilmiş tülbent (</a:t>
            </a:r>
            <a:r>
              <a:rPr lang="tr-TR" dirty="0" err="1" smtClean="0"/>
              <a:t>nonwoven</a:t>
            </a:r>
            <a:r>
              <a:rPr lang="tr-TR" dirty="0" smtClean="0"/>
              <a:t> )</a:t>
            </a:r>
          </a:p>
          <a:p>
            <a:pPr marL="0" indent="0">
              <a:buNone/>
            </a:pPr>
            <a:r>
              <a:rPr lang="tr-TR" dirty="0" smtClean="0"/>
              <a:t>e. Kaplama maddesinin bir tekstil yüzeyine kaplanmasıyla elde edilen yüzeyler.</a:t>
            </a:r>
          </a:p>
          <a:p>
            <a:pPr marL="0" indent="0">
              <a:buNone/>
            </a:pPr>
            <a:endParaRPr lang="tr-TR" dirty="0"/>
          </a:p>
        </p:txBody>
      </p:sp>
    </p:spTree>
    <p:extLst>
      <p:ext uri="{BB962C8B-B14F-4D97-AF65-F5344CB8AC3E}">
        <p14:creationId xmlns:p14="http://schemas.microsoft.com/office/powerpoint/2010/main" val="426332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dirty="0" smtClean="0"/>
              <a:t/>
            </a:r>
            <a:br>
              <a:rPr lang="tr-TR" dirty="0" smtClean="0"/>
            </a:br>
            <a:r>
              <a:rPr lang="tr-TR" dirty="0" smtClean="0"/>
              <a:t>DOKUMA KUMAŞLAR</a:t>
            </a:r>
            <a:br>
              <a:rPr lang="tr-TR" dirty="0" smtClean="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Dokuma kumaşlar atkı ve çözgü olarak adlandırılan iki grup ipliğin dik açı ile yaklaşarak, birbirlerinin altından ve üstünden geçerek bağlantı yapmaları sonucu oluşturulur. Dokuma kumaşlar el tezgahlarında ya da otomatik dokuma tezgahlarında üretilir. Üretim tekniğinde değişiklik yapılarak farklı dokular elde edilmektedir</a:t>
            </a:r>
          </a:p>
          <a:p>
            <a:endParaRPr lang="tr-TR" dirty="0"/>
          </a:p>
        </p:txBody>
      </p:sp>
    </p:spTree>
    <p:extLst>
      <p:ext uri="{BB962C8B-B14F-4D97-AF65-F5344CB8AC3E}">
        <p14:creationId xmlns:p14="http://schemas.microsoft.com/office/powerpoint/2010/main" val="3866990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3068960"/>
            <a:ext cx="8229600" cy="1143000"/>
          </a:xfrm>
        </p:spPr>
        <p:txBody>
          <a:bodyPr/>
          <a:lstStyle/>
          <a:p>
            <a:r>
              <a:rPr lang="tr-TR" dirty="0" smtClean="0"/>
              <a:t>Normal Dokunmuş Kumaşlar</a:t>
            </a:r>
            <a:endParaRPr lang="tr-TR" dirty="0"/>
          </a:p>
        </p:txBody>
      </p:sp>
    </p:spTree>
    <p:extLst>
      <p:ext uri="{BB962C8B-B14F-4D97-AF65-F5344CB8AC3E}">
        <p14:creationId xmlns:p14="http://schemas.microsoft.com/office/powerpoint/2010/main" val="2421800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TEK KATLI BASİT YAPILAR</a:t>
            </a:r>
            <a:endParaRPr lang="tr-TR" dirty="0"/>
          </a:p>
        </p:txBody>
      </p:sp>
      <p:sp>
        <p:nvSpPr>
          <p:cNvPr id="3" name="İçerik Yer Tutucusu 2"/>
          <p:cNvSpPr>
            <a:spLocks noGrp="1"/>
          </p:cNvSpPr>
          <p:nvPr>
            <p:ph idx="1"/>
          </p:nvPr>
        </p:nvSpPr>
        <p:spPr>
          <a:xfrm>
            <a:off x="539552" y="2924944"/>
            <a:ext cx="8229600" cy="1684784"/>
          </a:xfrm>
        </p:spPr>
        <p:txBody>
          <a:bodyPr/>
          <a:lstStyle/>
          <a:p>
            <a:pPr marL="0" indent="0">
              <a:buNone/>
            </a:pPr>
            <a:r>
              <a:rPr lang="tr-TR" dirty="0" smtClean="0"/>
              <a:t>-Temel örgüde dokunmuş kumaşlar</a:t>
            </a:r>
          </a:p>
          <a:p>
            <a:pPr marL="0" indent="0">
              <a:buNone/>
            </a:pPr>
            <a:r>
              <a:rPr lang="tr-TR" dirty="0"/>
              <a:t>-</a:t>
            </a:r>
            <a:r>
              <a:rPr lang="tr-TR" dirty="0" smtClean="0"/>
              <a:t>Temel örgülerde dokunmuş kumaşlar</a:t>
            </a:r>
          </a:p>
          <a:p>
            <a:endParaRPr lang="tr-TR" dirty="0"/>
          </a:p>
        </p:txBody>
      </p:sp>
    </p:spTree>
    <p:extLst>
      <p:ext uri="{BB962C8B-B14F-4D97-AF65-F5344CB8AC3E}">
        <p14:creationId xmlns:p14="http://schemas.microsoft.com/office/powerpoint/2010/main" val="728145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EKSTRA İPLİKLİ YAPILAR</a:t>
            </a:r>
            <a:endParaRPr lang="tr-TR" dirty="0"/>
          </a:p>
        </p:txBody>
      </p:sp>
      <p:sp>
        <p:nvSpPr>
          <p:cNvPr id="3" name="İçerik Yer Tutucusu 2"/>
          <p:cNvSpPr>
            <a:spLocks noGrp="1"/>
          </p:cNvSpPr>
          <p:nvPr>
            <p:ph idx="1"/>
          </p:nvPr>
        </p:nvSpPr>
        <p:spPr>
          <a:xfrm>
            <a:off x="467544" y="2852936"/>
            <a:ext cx="8229600" cy="2476872"/>
          </a:xfrm>
        </p:spPr>
        <p:txBody>
          <a:bodyPr/>
          <a:lstStyle/>
          <a:p>
            <a:pPr marL="0" indent="0">
              <a:buNone/>
            </a:pPr>
            <a:r>
              <a:rPr lang="tr-TR" dirty="0" smtClean="0"/>
              <a:t>-Ekstra çözgülü yapılar</a:t>
            </a:r>
          </a:p>
          <a:p>
            <a:pPr marL="0" indent="0">
              <a:buNone/>
            </a:pPr>
            <a:r>
              <a:rPr lang="tr-TR" dirty="0" smtClean="0"/>
              <a:t>-Ekstra atkılı yapılar</a:t>
            </a:r>
          </a:p>
          <a:p>
            <a:pPr marL="0" indent="0">
              <a:buNone/>
            </a:pPr>
            <a:r>
              <a:rPr lang="tr-TR" dirty="0" smtClean="0"/>
              <a:t>-Ekstra atkı ve çözgülü yapılar </a:t>
            </a:r>
          </a:p>
          <a:p>
            <a:endParaRPr lang="tr-TR" dirty="0"/>
          </a:p>
        </p:txBody>
      </p:sp>
    </p:spTree>
    <p:extLst>
      <p:ext uri="{BB962C8B-B14F-4D97-AF65-F5344CB8AC3E}">
        <p14:creationId xmlns:p14="http://schemas.microsoft.com/office/powerpoint/2010/main" val="39521121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349</Words>
  <Application>Microsoft Office PowerPoint</Application>
  <PresentationFormat>Ekran Gösterisi (4:3)</PresentationFormat>
  <Paragraphs>68</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Kumaşların Sınıflandırılması/Dokuma Kumaşlar</vt:lpstr>
      <vt:lpstr>PowerPoint Sunusu</vt:lpstr>
      <vt:lpstr>Dokuma Kumaşlar </vt:lpstr>
      <vt:lpstr>Örme Kumaşlar</vt:lpstr>
      <vt:lpstr>Dokusuz Yüzeyler</vt:lpstr>
      <vt:lpstr> DOKUMA KUMAŞLAR </vt:lpstr>
      <vt:lpstr>Normal Dokunmuş Kumaşlar</vt:lpstr>
      <vt:lpstr>TEK KATLI BASİT YAPILAR</vt:lpstr>
      <vt:lpstr>EKSTRA İPLİKLİ YAPILAR</vt:lpstr>
      <vt:lpstr>GÜÇLENDİRİLMİŞ YAPILAR</vt:lpstr>
      <vt:lpstr>ÇOK KATLI YAPILAR</vt:lpstr>
      <vt:lpstr>Özel Tezgâhlarda Dokunmuş Karmaşık Yapılı Kumaşlar </vt:lpstr>
      <vt:lpstr>PowerPoint Sunusu</vt:lpstr>
      <vt:lpstr>PowerPoint Sunusu</vt:lpstr>
      <vt:lpstr>PowerPoint Sunusu</vt:lpstr>
      <vt:lpstr>PowerPoint Sunusu</vt:lpstr>
      <vt:lpstr>NORMAL DOKUMA KUMAŞLAR</vt:lpstr>
      <vt:lpstr>İLMEKLİ DOKUMA KUMAŞLAR</vt:lpstr>
      <vt:lpstr>ÜÇ EKSENLİ DOKUMA KUMAŞLAR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Kumaşların Sınıflandırılması/Dokuma Kumaşlar</dc:title>
  <dc:creator>Microsoft</dc:creator>
  <cp:lastModifiedBy>Microsoft</cp:lastModifiedBy>
  <cp:revision>2</cp:revision>
  <dcterms:created xsi:type="dcterms:W3CDTF">2017-11-06T21:02:00Z</dcterms:created>
  <dcterms:modified xsi:type="dcterms:W3CDTF">2017-11-06T21:15:17Z</dcterms:modified>
</cp:coreProperties>
</file>