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9A8541-84AF-45C2-AA30-06840135D35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997C214A-81F6-4385-BA5D-8ADF94ACA8C4}">
      <dgm:prSet phldrT="[Metin]"/>
      <dgm:spPr/>
      <dgm:t>
        <a:bodyPr/>
        <a:lstStyle/>
        <a:p>
          <a:r>
            <a:rPr lang="tr-TR" dirty="0" smtClean="0"/>
            <a:t>Değerlendirme</a:t>
          </a:r>
          <a:endParaRPr lang="tr-TR" dirty="0"/>
        </a:p>
      </dgm:t>
    </dgm:pt>
    <dgm:pt modelId="{8DEA9C80-329D-4907-8E85-6950B317E6C9}" type="parTrans" cxnId="{502F6976-6263-491E-BF6F-3479CE335DFE}">
      <dgm:prSet/>
      <dgm:spPr/>
      <dgm:t>
        <a:bodyPr/>
        <a:lstStyle/>
        <a:p>
          <a:endParaRPr lang="tr-TR"/>
        </a:p>
      </dgm:t>
    </dgm:pt>
    <dgm:pt modelId="{9864764B-7CA0-40E1-99A5-1985A4B3555B}" type="sibTrans" cxnId="{502F6976-6263-491E-BF6F-3479CE335DFE}">
      <dgm:prSet/>
      <dgm:spPr/>
      <dgm:t>
        <a:bodyPr/>
        <a:lstStyle/>
        <a:p>
          <a:endParaRPr lang="tr-TR"/>
        </a:p>
      </dgm:t>
    </dgm:pt>
    <dgm:pt modelId="{6D4E7C24-0950-4682-85A6-B35D6DE7EC27}">
      <dgm:prSet phldrT="[Metin]"/>
      <dgm:spPr/>
      <dgm:t>
        <a:bodyPr/>
        <a:lstStyle/>
        <a:p>
          <a:r>
            <a:rPr lang="tr-TR" dirty="0" smtClean="0"/>
            <a:t>Eylem</a:t>
          </a:r>
          <a:endParaRPr lang="tr-TR" dirty="0"/>
        </a:p>
      </dgm:t>
    </dgm:pt>
    <dgm:pt modelId="{B368F1AB-8A9C-40A5-BF09-49CD4B94D430}" type="parTrans" cxnId="{DAF76201-FAE3-47B2-97D7-DBF87F8ACFB6}">
      <dgm:prSet/>
      <dgm:spPr/>
      <dgm:t>
        <a:bodyPr/>
        <a:lstStyle/>
        <a:p>
          <a:endParaRPr lang="tr-TR"/>
        </a:p>
      </dgm:t>
    </dgm:pt>
    <dgm:pt modelId="{37C599D1-C6DB-40CF-90F0-4C3E9A8076A6}" type="sibTrans" cxnId="{DAF76201-FAE3-47B2-97D7-DBF87F8ACFB6}">
      <dgm:prSet/>
      <dgm:spPr/>
      <dgm:t>
        <a:bodyPr/>
        <a:lstStyle/>
        <a:p>
          <a:endParaRPr lang="tr-TR"/>
        </a:p>
      </dgm:t>
    </dgm:pt>
    <dgm:pt modelId="{82A38D23-A6C0-4217-8905-60BCCC2D2970}">
      <dgm:prSet phldrT="[Metin]"/>
      <dgm:spPr/>
      <dgm:t>
        <a:bodyPr/>
        <a:lstStyle/>
        <a:p>
          <a:r>
            <a:rPr lang="tr-TR" dirty="0" smtClean="0"/>
            <a:t>Toplumsal etki belirleme</a:t>
          </a:r>
          <a:endParaRPr lang="tr-TR" dirty="0"/>
        </a:p>
      </dgm:t>
    </dgm:pt>
    <dgm:pt modelId="{B9646AA6-B8CA-48D1-BDB2-0BB832827C0E}" type="parTrans" cxnId="{8F312CC2-D390-4E2B-8A64-B09C9BE16028}">
      <dgm:prSet/>
      <dgm:spPr/>
      <dgm:t>
        <a:bodyPr/>
        <a:lstStyle/>
        <a:p>
          <a:endParaRPr lang="tr-TR"/>
        </a:p>
      </dgm:t>
    </dgm:pt>
    <dgm:pt modelId="{AD245F47-0D3D-4F93-B485-8A0787B72C9A}" type="sibTrans" cxnId="{8F312CC2-D390-4E2B-8A64-B09C9BE16028}">
      <dgm:prSet/>
      <dgm:spPr/>
      <dgm:t>
        <a:bodyPr/>
        <a:lstStyle/>
        <a:p>
          <a:endParaRPr lang="tr-TR"/>
        </a:p>
      </dgm:t>
    </dgm:pt>
    <dgm:pt modelId="{65D7E063-BC03-4A96-9C70-879940038B1E}" type="pres">
      <dgm:prSet presAssocID="{F89A8541-84AF-45C2-AA30-06840135D35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ED3B256-DC23-454D-A929-131C3845A02D}" type="pres">
      <dgm:prSet presAssocID="{997C214A-81F6-4385-BA5D-8ADF94ACA8C4}" presName="parentLin" presStyleCnt="0"/>
      <dgm:spPr/>
    </dgm:pt>
    <dgm:pt modelId="{61C8E1DF-1CE9-49A2-B072-3D7057A6E1C2}" type="pres">
      <dgm:prSet presAssocID="{997C214A-81F6-4385-BA5D-8ADF94ACA8C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9880524F-794D-4A04-A5DC-68F91E2C762A}" type="pres">
      <dgm:prSet presAssocID="{997C214A-81F6-4385-BA5D-8ADF94ACA8C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0EEC95-83E0-4AA4-A33D-28864F2A1C23}" type="pres">
      <dgm:prSet presAssocID="{997C214A-81F6-4385-BA5D-8ADF94ACA8C4}" presName="negativeSpace" presStyleCnt="0"/>
      <dgm:spPr/>
    </dgm:pt>
    <dgm:pt modelId="{86F7103F-4CB3-4D30-BE0D-553CFFD57F87}" type="pres">
      <dgm:prSet presAssocID="{997C214A-81F6-4385-BA5D-8ADF94ACA8C4}" presName="childText" presStyleLbl="conFgAcc1" presStyleIdx="0" presStyleCnt="3">
        <dgm:presLayoutVars>
          <dgm:bulletEnabled val="1"/>
        </dgm:presLayoutVars>
      </dgm:prSet>
      <dgm:spPr/>
    </dgm:pt>
    <dgm:pt modelId="{A259CA92-AFA3-4763-AF17-57E16F138AAE}" type="pres">
      <dgm:prSet presAssocID="{9864764B-7CA0-40E1-99A5-1985A4B3555B}" presName="spaceBetweenRectangles" presStyleCnt="0"/>
      <dgm:spPr/>
    </dgm:pt>
    <dgm:pt modelId="{8DF68688-D9DE-4915-B57B-07B527C37FC3}" type="pres">
      <dgm:prSet presAssocID="{6D4E7C24-0950-4682-85A6-B35D6DE7EC27}" presName="parentLin" presStyleCnt="0"/>
      <dgm:spPr/>
    </dgm:pt>
    <dgm:pt modelId="{D0D7516B-9FEC-42B2-AA78-BBCBC569B9AC}" type="pres">
      <dgm:prSet presAssocID="{6D4E7C24-0950-4682-85A6-B35D6DE7EC27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EBB32875-9C2A-4AD9-966E-A9038C1C289C}" type="pres">
      <dgm:prSet presAssocID="{6D4E7C24-0950-4682-85A6-B35D6DE7EC2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8CF53C-F38D-43BC-B12B-136C0E61A4A4}" type="pres">
      <dgm:prSet presAssocID="{6D4E7C24-0950-4682-85A6-B35D6DE7EC27}" presName="negativeSpace" presStyleCnt="0"/>
      <dgm:spPr/>
    </dgm:pt>
    <dgm:pt modelId="{0B150321-88D5-40DB-88F0-268B212E1C5C}" type="pres">
      <dgm:prSet presAssocID="{6D4E7C24-0950-4682-85A6-B35D6DE7EC27}" presName="childText" presStyleLbl="conFgAcc1" presStyleIdx="1" presStyleCnt="3">
        <dgm:presLayoutVars>
          <dgm:bulletEnabled val="1"/>
        </dgm:presLayoutVars>
      </dgm:prSet>
      <dgm:spPr/>
    </dgm:pt>
    <dgm:pt modelId="{7F51DCD9-2B8C-4962-B6E9-FFFDC2134247}" type="pres">
      <dgm:prSet presAssocID="{37C599D1-C6DB-40CF-90F0-4C3E9A8076A6}" presName="spaceBetweenRectangles" presStyleCnt="0"/>
      <dgm:spPr/>
    </dgm:pt>
    <dgm:pt modelId="{7857E575-21C0-41E2-BD4A-1C8114225BFF}" type="pres">
      <dgm:prSet presAssocID="{82A38D23-A6C0-4217-8905-60BCCC2D2970}" presName="parentLin" presStyleCnt="0"/>
      <dgm:spPr/>
    </dgm:pt>
    <dgm:pt modelId="{22DFEE04-DE04-4A96-93D5-E42E8ACA949B}" type="pres">
      <dgm:prSet presAssocID="{82A38D23-A6C0-4217-8905-60BCCC2D2970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53E3677A-9EAB-4ED7-B4C6-E3B7187EE712}" type="pres">
      <dgm:prSet presAssocID="{82A38D23-A6C0-4217-8905-60BCCC2D297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99AE8F-46CD-4E01-881D-AA8B20F5B2A8}" type="pres">
      <dgm:prSet presAssocID="{82A38D23-A6C0-4217-8905-60BCCC2D2970}" presName="negativeSpace" presStyleCnt="0"/>
      <dgm:spPr/>
    </dgm:pt>
    <dgm:pt modelId="{4DC6C752-A0D7-47C0-B25D-E5D5AA48C532}" type="pres">
      <dgm:prSet presAssocID="{82A38D23-A6C0-4217-8905-60BCCC2D297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2A3599-2AF8-4965-8EF4-BA59FF385924}" type="presOf" srcId="{997C214A-81F6-4385-BA5D-8ADF94ACA8C4}" destId="{61C8E1DF-1CE9-49A2-B072-3D7057A6E1C2}" srcOrd="0" destOrd="0" presId="urn:microsoft.com/office/officeart/2005/8/layout/list1"/>
    <dgm:cxn modelId="{502F6976-6263-491E-BF6F-3479CE335DFE}" srcId="{F89A8541-84AF-45C2-AA30-06840135D359}" destId="{997C214A-81F6-4385-BA5D-8ADF94ACA8C4}" srcOrd="0" destOrd="0" parTransId="{8DEA9C80-329D-4907-8E85-6950B317E6C9}" sibTransId="{9864764B-7CA0-40E1-99A5-1985A4B3555B}"/>
    <dgm:cxn modelId="{B5797275-79B1-4693-9E43-CCB32C6A37DD}" type="presOf" srcId="{82A38D23-A6C0-4217-8905-60BCCC2D2970}" destId="{22DFEE04-DE04-4A96-93D5-E42E8ACA949B}" srcOrd="0" destOrd="0" presId="urn:microsoft.com/office/officeart/2005/8/layout/list1"/>
    <dgm:cxn modelId="{DAF76201-FAE3-47B2-97D7-DBF87F8ACFB6}" srcId="{F89A8541-84AF-45C2-AA30-06840135D359}" destId="{6D4E7C24-0950-4682-85A6-B35D6DE7EC27}" srcOrd="1" destOrd="0" parTransId="{B368F1AB-8A9C-40A5-BF09-49CD4B94D430}" sibTransId="{37C599D1-C6DB-40CF-90F0-4C3E9A8076A6}"/>
    <dgm:cxn modelId="{BBE10D6D-DC0E-4596-A93B-00FE0518BD3E}" type="presOf" srcId="{82A38D23-A6C0-4217-8905-60BCCC2D2970}" destId="{53E3677A-9EAB-4ED7-B4C6-E3B7187EE712}" srcOrd="1" destOrd="0" presId="urn:microsoft.com/office/officeart/2005/8/layout/list1"/>
    <dgm:cxn modelId="{A9A6EF3F-B856-47E8-B35A-E544480A1DFC}" type="presOf" srcId="{6D4E7C24-0950-4682-85A6-B35D6DE7EC27}" destId="{D0D7516B-9FEC-42B2-AA78-BBCBC569B9AC}" srcOrd="0" destOrd="0" presId="urn:microsoft.com/office/officeart/2005/8/layout/list1"/>
    <dgm:cxn modelId="{1DEE3AC2-51AC-48D9-BAA4-6805311D5E1B}" type="presOf" srcId="{6D4E7C24-0950-4682-85A6-B35D6DE7EC27}" destId="{EBB32875-9C2A-4AD9-966E-A9038C1C289C}" srcOrd="1" destOrd="0" presId="urn:microsoft.com/office/officeart/2005/8/layout/list1"/>
    <dgm:cxn modelId="{9FDC6870-23A0-42E0-87A5-7650FC0679BB}" type="presOf" srcId="{F89A8541-84AF-45C2-AA30-06840135D359}" destId="{65D7E063-BC03-4A96-9C70-879940038B1E}" srcOrd="0" destOrd="0" presId="urn:microsoft.com/office/officeart/2005/8/layout/list1"/>
    <dgm:cxn modelId="{8F312CC2-D390-4E2B-8A64-B09C9BE16028}" srcId="{F89A8541-84AF-45C2-AA30-06840135D359}" destId="{82A38D23-A6C0-4217-8905-60BCCC2D2970}" srcOrd="2" destOrd="0" parTransId="{B9646AA6-B8CA-48D1-BDB2-0BB832827C0E}" sibTransId="{AD245F47-0D3D-4F93-B485-8A0787B72C9A}"/>
    <dgm:cxn modelId="{7954282B-C42A-438E-BE4B-678135BC7283}" type="presOf" srcId="{997C214A-81F6-4385-BA5D-8ADF94ACA8C4}" destId="{9880524F-794D-4A04-A5DC-68F91E2C762A}" srcOrd="1" destOrd="0" presId="urn:microsoft.com/office/officeart/2005/8/layout/list1"/>
    <dgm:cxn modelId="{1A029CA6-3611-4849-9A16-B7AEDFCB16D2}" type="presParOf" srcId="{65D7E063-BC03-4A96-9C70-879940038B1E}" destId="{FED3B256-DC23-454D-A929-131C3845A02D}" srcOrd="0" destOrd="0" presId="urn:microsoft.com/office/officeart/2005/8/layout/list1"/>
    <dgm:cxn modelId="{0B11B370-0D3F-4286-B31D-DE79FE6ED5B2}" type="presParOf" srcId="{FED3B256-DC23-454D-A929-131C3845A02D}" destId="{61C8E1DF-1CE9-49A2-B072-3D7057A6E1C2}" srcOrd="0" destOrd="0" presId="urn:microsoft.com/office/officeart/2005/8/layout/list1"/>
    <dgm:cxn modelId="{EDB6FD1E-6B89-4AFA-8962-277B0206450F}" type="presParOf" srcId="{FED3B256-DC23-454D-A929-131C3845A02D}" destId="{9880524F-794D-4A04-A5DC-68F91E2C762A}" srcOrd="1" destOrd="0" presId="urn:microsoft.com/office/officeart/2005/8/layout/list1"/>
    <dgm:cxn modelId="{0894AD22-2A55-4398-BDBD-C473EC7DE0B3}" type="presParOf" srcId="{65D7E063-BC03-4A96-9C70-879940038B1E}" destId="{A90EEC95-83E0-4AA4-A33D-28864F2A1C23}" srcOrd="1" destOrd="0" presId="urn:microsoft.com/office/officeart/2005/8/layout/list1"/>
    <dgm:cxn modelId="{F2C37861-5116-4BD1-B0EA-626ECD50C463}" type="presParOf" srcId="{65D7E063-BC03-4A96-9C70-879940038B1E}" destId="{86F7103F-4CB3-4D30-BE0D-553CFFD57F87}" srcOrd="2" destOrd="0" presId="urn:microsoft.com/office/officeart/2005/8/layout/list1"/>
    <dgm:cxn modelId="{A1AC6E68-4A1F-48B4-8B30-783D6C48AD46}" type="presParOf" srcId="{65D7E063-BC03-4A96-9C70-879940038B1E}" destId="{A259CA92-AFA3-4763-AF17-57E16F138AAE}" srcOrd="3" destOrd="0" presId="urn:microsoft.com/office/officeart/2005/8/layout/list1"/>
    <dgm:cxn modelId="{52E205BC-941A-46A1-9224-88CD1AECAF7E}" type="presParOf" srcId="{65D7E063-BC03-4A96-9C70-879940038B1E}" destId="{8DF68688-D9DE-4915-B57B-07B527C37FC3}" srcOrd="4" destOrd="0" presId="urn:microsoft.com/office/officeart/2005/8/layout/list1"/>
    <dgm:cxn modelId="{97888766-64DF-4677-B42E-46FBCC7344E8}" type="presParOf" srcId="{8DF68688-D9DE-4915-B57B-07B527C37FC3}" destId="{D0D7516B-9FEC-42B2-AA78-BBCBC569B9AC}" srcOrd="0" destOrd="0" presId="urn:microsoft.com/office/officeart/2005/8/layout/list1"/>
    <dgm:cxn modelId="{58D59CE9-FFDE-4042-B38F-20B16FB4CEAD}" type="presParOf" srcId="{8DF68688-D9DE-4915-B57B-07B527C37FC3}" destId="{EBB32875-9C2A-4AD9-966E-A9038C1C289C}" srcOrd="1" destOrd="0" presId="urn:microsoft.com/office/officeart/2005/8/layout/list1"/>
    <dgm:cxn modelId="{393F7926-491F-4CAF-846D-114071DD40B3}" type="presParOf" srcId="{65D7E063-BC03-4A96-9C70-879940038B1E}" destId="{F48CF53C-F38D-43BC-B12B-136C0E61A4A4}" srcOrd="5" destOrd="0" presId="urn:microsoft.com/office/officeart/2005/8/layout/list1"/>
    <dgm:cxn modelId="{E4137F48-2A54-480E-8EC6-024981F2645A}" type="presParOf" srcId="{65D7E063-BC03-4A96-9C70-879940038B1E}" destId="{0B150321-88D5-40DB-88F0-268B212E1C5C}" srcOrd="6" destOrd="0" presId="urn:microsoft.com/office/officeart/2005/8/layout/list1"/>
    <dgm:cxn modelId="{D8E64754-0869-4685-927B-304C39C2605E}" type="presParOf" srcId="{65D7E063-BC03-4A96-9C70-879940038B1E}" destId="{7F51DCD9-2B8C-4962-B6E9-FFFDC2134247}" srcOrd="7" destOrd="0" presId="urn:microsoft.com/office/officeart/2005/8/layout/list1"/>
    <dgm:cxn modelId="{D50A39DB-8C38-4B90-A4A7-D68132D3ABEF}" type="presParOf" srcId="{65D7E063-BC03-4A96-9C70-879940038B1E}" destId="{7857E575-21C0-41E2-BD4A-1C8114225BFF}" srcOrd="8" destOrd="0" presId="urn:microsoft.com/office/officeart/2005/8/layout/list1"/>
    <dgm:cxn modelId="{D243FF64-6207-4854-9B63-A2F06607ACDE}" type="presParOf" srcId="{7857E575-21C0-41E2-BD4A-1C8114225BFF}" destId="{22DFEE04-DE04-4A96-93D5-E42E8ACA949B}" srcOrd="0" destOrd="0" presId="urn:microsoft.com/office/officeart/2005/8/layout/list1"/>
    <dgm:cxn modelId="{37775609-9DD3-4829-9C98-0B81660D9654}" type="presParOf" srcId="{7857E575-21C0-41E2-BD4A-1C8114225BFF}" destId="{53E3677A-9EAB-4ED7-B4C6-E3B7187EE712}" srcOrd="1" destOrd="0" presId="urn:microsoft.com/office/officeart/2005/8/layout/list1"/>
    <dgm:cxn modelId="{DFD8A844-23EB-4E1E-AA5E-675A7D5CE4F8}" type="presParOf" srcId="{65D7E063-BC03-4A96-9C70-879940038B1E}" destId="{6B99AE8F-46CD-4E01-881D-AA8B20F5B2A8}" srcOrd="9" destOrd="0" presId="urn:microsoft.com/office/officeart/2005/8/layout/list1"/>
    <dgm:cxn modelId="{935E9056-7B92-464C-94B2-3999E9207046}" type="presParOf" srcId="{65D7E063-BC03-4A96-9C70-879940038B1E}" destId="{4DC6C752-A0D7-47C0-B25D-E5D5AA48C5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08665-C988-4032-BB9E-B282D76D2C5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8C98DF75-9505-4558-92E8-AF8FE5A7F104}">
      <dgm:prSet phldrT="[Metin]"/>
      <dgm:spPr/>
      <dgm:t>
        <a:bodyPr/>
        <a:lstStyle/>
        <a:p>
          <a:r>
            <a:rPr lang="tr-TR" dirty="0" smtClean="0"/>
            <a:t>İnceleme</a:t>
          </a:r>
          <a:endParaRPr lang="tr-TR" dirty="0"/>
        </a:p>
      </dgm:t>
    </dgm:pt>
    <dgm:pt modelId="{36742CF8-1390-4AAE-9B08-74273A057845}" type="parTrans" cxnId="{A24B7C6E-08E1-4F1B-B39F-ED22E0F97427}">
      <dgm:prSet/>
      <dgm:spPr/>
      <dgm:t>
        <a:bodyPr/>
        <a:lstStyle/>
        <a:p>
          <a:endParaRPr lang="tr-TR"/>
        </a:p>
      </dgm:t>
    </dgm:pt>
    <dgm:pt modelId="{0DE5D237-541D-4926-BE1B-01009590F1DE}" type="sibTrans" cxnId="{A24B7C6E-08E1-4F1B-B39F-ED22E0F97427}">
      <dgm:prSet/>
      <dgm:spPr/>
      <dgm:t>
        <a:bodyPr/>
        <a:lstStyle/>
        <a:p>
          <a:endParaRPr lang="tr-TR"/>
        </a:p>
      </dgm:t>
    </dgm:pt>
    <dgm:pt modelId="{0FB43369-4F5D-4587-AE82-2F2EFB97F9AC}">
      <dgm:prSet phldrT="[Metin]"/>
      <dgm:spPr/>
      <dgm:t>
        <a:bodyPr/>
        <a:lstStyle/>
        <a:p>
          <a:r>
            <a:rPr lang="tr-TR" dirty="0" smtClean="0"/>
            <a:t>Tanımlama (betimleme)</a:t>
          </a:r>
          <a:endParaRPr lang="tr-TR" dirty="0"/>
        </a:p>
      </dgm:t>
    </dgm:pt>
    <dgm:pt modelId="{66CD5147-511A-4815-B7EA-08D4101E4FF9}" type="parTrans" cxnId="{935849BF-4417-40B7-9E9F-E37CA9E5124D}">
      <dgm:prSet/>
      <dgm:spPr/>
      <dgm:t>
        <a:bodyPr/>
        <a:lstStyle/>
        <a:p>
          <a:endParaRPr lang="tr-TR"/>
        </a:p>
      </dgm:t>
    </dgm:pt>
    <dgm:pt modelId="{F26EA4C2-E2C2-426D-B80D-A5CCF5544F72}" type="sibTrans" cxnId="{935849BF-4417-40B7-9E9F-E37CA9E5124D}">
      <dgm:prSet/>
      <dgm:spPr/>
      <dgm:t>
        <a:bodyPr/>
        <a:lstStyle/>
        <a:p>
          <a:endParaRPr lang="tr-TR"/>
        </a:p>
      </dgm:t>
    </dgm:pt>
    <dgm:pt modelId="{7A101C45-B828-4FD3-BD5B-C7A3341F9962}">
      <dgm:prSet phldrT="[Metin]"/>
      <dgm:spPr/>
      <dgm:t>
        <a:bodyPr/>
        <a:lstStyle/>
        <a:p>
          <a:r>
            <a:rPr lang="tr-TR" dirty="0" smtClean="0"/>
            <a:t>Açıklama</a:t>
          </a:r>
          <a:endParaRPr lang="tr-TR" dirty="0"/>
        </a:p>
      </dgm:t>
    </dgm:pt>
    <dgm:pt modelId="{015E9EFC-9878-4431-BCB8-6938A8D8725E}" type="parTrans" cxnId="{B8CB3DAE-CECA-44A5-97B1-9FB44DDA3A8D}">
      <dgm:prSet/>
      <dgm:spPr/>
      <dgm:t>
        <a:bodyPr/>
        <a:lstStyle/>
        <a:p>
          <a:endParaRPr lang="tr-TR"/>
        </a:p>
      </dgm:t>
    </dgm:pt>
    <dgm:pt modelId="{EDA5B96F-4542-4F16-8424-213507B66F45}" type="sibTrans" cxnId="{B8CB3DAE-CECA-44A5-97B1-9FB44DDA3A8D}">
      <dgm:prSet/>
      <dgm:spPr/>
      <dgm:t>
        <a:bodyPr/>
        <a:lstStyle/>
        <a:p>
          <a:endParaRPr lang="tr-TR"/>
        </a:p>
      </dgm:t>
    </dgm:pt>
    <dgm:pt modelId="{36B0B669-EFCA-4ABA-BD56-896337F23C22}" type="pres">
      <dgm:prSet presAssocID="{BF108665-C988-4032-BB9E-B282D76D2C5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5F537BE-A3D9-4634-9BA3-7B922E0BBD0B}" type="pres">
      <dgm:prSet presAssocID="{8C98DF75-9505-4558-92E8-AF8FE5A7F104}" presName="parentLin" presStyleCnt="0"/>
      <dgm:spPr/>
    </dgm:pt>
    <dgm:pt modelId="{7938BCF0-B875-4FCD-A4A6-D8D3D3B0EE45}" type="pres">
      <dgm:prSet presAssocID="{8C98DF75-9505-4558-92E8-AF8FE5A7F10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ECA0881A-271B-490A-9547-19BBCDB0FBEE}" type="pres">
      <dgm:prSet presAssocID="{8C98DF75-9505-4558-92E8-AF8FE5A7F10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370D9BC-431B-42E0-BBD0-2CCC6E5DB4E7}" type="pres">
      <dgm:prSet presAssocID="{8C98DF75-9505-4558-92E8-AF8FE5A7F104}" presName="negativeSpace" presStyleCnt="0"/>
      <dgm:spPr/>
    </dgm:pt>
    <dgm:pt modelId="{17EDCBDD-1321-4A20-AEB2-516FC3A6DE4A}" type="pres">
      <dgm:prSet presAssocID="{8C98DF75-9505-4558-92E8-AF8FE5A7F104}" presName="childText" presStyleLbl="conFgAcc1" presStyleIdx="0" presStyleCnt="3">
        <dgm:presLayoutVars>
          <dgm:bulletEnabled val="1"/>
        </dgm:presLayoutVars>
      </dgm:prSet>
      <dgm:spPr/>
    </dgm:pt>
    <dgm:pt modelId="{94976618-F938-468E-8370-B5F394EB31E4}" type="pres">
      <dgm:prSet presAssocID="{0DE5D237-541D-4926-BE1B-01009590F1DE}" presName="spaceBetweenRectangles" presStyleCnt="0"/>
      <dgm:spPr/>
    </dgm:pt>
    <dgm:pt modelId="{976D0B5F-BA41-4A65-9FB6-875E275A0133}" type="pres">
      <dgm:prSet presAssocID="{0FB43369-4F5D-4587-AE82-2F2EFB97F9AC}" presName="parentLin" presStyleCnt="0"/>
      <dgm:spPr/>
    </dgm:pt>
    <dgm:pt modelId="{36FD825D-5B08-45AF-A200-D23F7A3B84B6}" type="pres">
      <dgm:prSet presAssocID="{0FB43369-4F5D-4587-AE82-2F2EFB97F9AC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C62EDA33-85F7-46DA-B54F-0352983BC516}" type="pres">
      <dgm:prSet presAssocID="{0FB43369-4F5D-4587-AE82-2F2EFB97F9A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8E98D2-70FE-4729-AB94-4E866C713195}" type="pres">
      <dgm:prSet presAssocID="{0FB43369-4F5D-4587-AE82-2F2EFB97F9AC}" presName="negativeSpace" presStyleCnt="0"/>
      <dgm:spPr/>
    </dgm:pt>
    <dgm:pt modelId="{260FA5AD-648B-4BF8-B29F-AD17B9AC3FFC}" type="pres">
      <dgm:prSet presAssocID="{0FB43369-4F5D-4587-AE82-2F2EFB97F9AC}" presName="childText" presStyleLbl="conFgAcc1" presStyleIdx="1" presStyleCnt="3">
        <dgm:presLayoutVars>
          <dgm:bulletEnabled val="1"/>
        </dgm:presLayoutVars>
      </dgm:prSet>
      <dgm:spPr/>
    </dgm:pt>
    <dgm:pt modelId="{ABA0A56A-8999-48FD-A1CC-3EE08D9029DA}" type="pres">
      <dgm:prSet presAssocID="{F26EA4C2-E2C2-426D-B80D-A5CCF5544F72}" presName="spaceBetweenRectangles" presStyleCnt="0"/>
      <dgm:spPr/>
    </dgm:pt>
    <dgm:pt modelId="{B830EEE3-A78F-4565-A560-F9392BFFDBA0}" type="pres">
      <dgm:prSet presAssocID="{7A101C45-B828-4FD3-BD5B-C7A3341F9962}" presName="parentLin" presStyleCnt="0"/>
      <dgm:spPr/>
    </dgm:pt>
    <dgm:pt modelId="{561FF489-A519-4F28-8906-BBB1BD4DD056}" type="pres">
      <dgm:prSet presAssocID="{7A101C45-B828-4FD3-BD5B-C7A3341F9962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F3A70E76-D64F-4BED-B2A5-B8AEA32D44C6}" type="pres">
      <dgm:prSet presAssocID="{7A101C45-B828-4FD3-BD5B-C7A3341F996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B237A3-DB70-42BD-803B-D64044C43F33}" type="pres">
      <dgm:prSet presAssocID="{7A101C45-B828-4FD3-BD5B-C7A3341F9962}" presName="negativeSpace" presStyleCnt="0"/>
      <dgm:spPr/>
    </dgm:pt>
    <dgm:pt modelId="{A23DF659-125F-469D-9105-AE70698914EA}" type="pres">
      <dgm:prSet presAssocID="{7A101C45-B828-4FD3-BD5B-C7A3341F996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8CB3DAE-CECA-44A5-97B1-9FB44DDA3A8D}" srcId="{BF108665-C988-4032-BB9E-B282D76D2C53}" destId="{7A101C45-B828-4FD3-BD5B-C7A3341F9962}" srcOrd="2" destOrd="0" parTransId="{015E9EFC-9878-4431-BCB8-6938A8D8725E}" sibTransId="{EDA5B96F-4542-4F16-8424-213507B66F45}"/>
    <dgm:cxn modelId="{A24B7C6E-08E1-4F1B-B39F-ED22E0F97427}" srcId="{BF108665-C988-4032-BB9E-B282D76D2C53}" destId="{8C98DF75-9505-4558-92E8-AF8FE5A7F104}" srcOrd="0" destOrd="0" parTransId="{36742CF8-1390-4AAE-9B08-74273A057845}" sibTransId="{0DE5D237-541D-4926-BE1B-01009590F1DE}"/>
    <dgm:cxn modelId="{E4068CB2-7E2B-49D0-97A4-E22451FBFE9B}" type="presOf" srcId="{0FB43369-4F5D-4587-AE82-2F2EFB97F9AC}" destId="{36FD825D-5B08-45AF-A200-D23F7A3B84B6}" srcOrd="0" destOrd="0" presId="urn:microsoft.com/office/officeart/2005/8/layout/list1"/>
    <dgm:cxn modelId="{578507A7-5518-4C5B-BA24-CEE4D27B5958}" type="presOf" srcId="{7A101C45-B828-4FD3-BD5B-C7A3341F9962}" destId="{561FF489-A519-4F28-8906-BBB1BD4DD056}" srcOrd="0" destOrd="0" presId="urn:microsoft.com/office/officeart/2005/8/layout/list1"/>
    <dgm:cxn modelId="{DB01FB2B-9414-4E0F-8418-9EAA2600C481}" type="presOf" srcId="{8C98DF75-9505-4558-92E8-AF8FE5A7F104}" destId="{ECA0881A-271B-490A-9547-19BBCDB0FBEE}" srcOrd="1" destOrd="0" presId="urn:microsoft.com/office/officeart/2005/8/layout/list1"/>
    <dgm:cxn modelId="{EE733DA8-0F67-4796-B26C-A7A7A96A0697}" type="presOf" srcId="{8C98DF75-9505-4558-92E8-AF8FE5A7F104}" destId="{7938BCF0-B875-4FCD-A4A6-D8D3D3B0EE45}" srcOrd="0" destOrd="0" presId="urn:microsoft.com/office/officeart/2005/8/layout/list1"/>
    <dgm:cxn modelId="{935849BF-4417-40B7-9E9F-E37CA9E5124D}" srcId="{BF108665-C988-4032-BB9E-B282D76D2C53}" destId="{0FB43369-4F5D-4587-AE82-2F2EFB97F9AC}" srcOrd="1" destOrd="0" parTransId="{66CD5147-511A-4815-B7EA-08D4101E4FF9}" sibTransId="{F26EA4C2-E2C2-426D-B80D-A5CCF5544F72}"/>
    <dgm:cxn modelId="{A21AC337-E032-4FAB-86BA-909095348DE8}" type="presOf" srcId="{0FB43369-4F5D-4587-AE82-2F2EFB97F9AC}" destId="{C62EDA33-85F7-46DA-B54F-0352983BC516}" srcOrd="1" destOrd="0" presId="urn:microsoft.com/office/officeart/2005/8/layout/list1"/>
    <dgm:cxn modelId="{F1F1DDC8-D2E9-450D-9ED0-433F4BE954E7}" type="presOf" srcId="{BF108665-C988-4032-BB9E-B282D76D2C53}" destId="{36B0B669-EFCA-4ABA-BD56-896337F23C22}" srcOrd="0" destOrd="0" presId="urn:microsoft.com/office/officeart/2005/8/layout/list1"/>
    <dgm:cxn modelId="{B83477F6-81B9-4DB1-8F20-7F66DFB206B2}" type="presOf" srcId="{7A101C45-B828-4FD3-BD5B-C7A3341F9962}" destId="{F3A70E76-D64F-4BED-B2A5-B8AEA32D44C6}" srcOrd="1" destOrd="0" presId="urn:microsoft.com/office/officeart/2005/8/layout/list1"/>
    <dgm:cxn modelId="{81FA208F-D202-4461-B6FE-7EFD620256F9}" type="presParOf" srcId="{36B0B669-EFCA-4ABA-BD56-896337F23C22}" destId="{55F537BE-A3D9-4634-9BA3-7B922E0BBD0B}" srcOrd="0" destOrd="0" presId="urn:microsoft.com/office/officeart/2005/8/layout/list1"/>
    <dgm:cxn modelId="{91214959-5D98-4626-B1D0-6B7643CE5036}" type="presParOf" srcId="{55F537BE-A3D9-4634-9BA3-7B922E0BBD0B}" destId="{7938BCF0-B875-4FCD-A4A6-D8D3D3B0EE45}" srcOrd="0" destOrd="0" presId="urn:microsoft.com/office/officeart/2005/8/layout/list1"/>
    <dgm:cxn modelId="{CFBCB8FB-67C3-485D-B849-DE7B2C1B0F4E}" type="presParOf" srcId="{55F537BE-A3D9-4634-9BA3-7B922E0BBD0B}" destId="{ECA0881A-271B-490A-9547-19BBCDB0FBEE}" srcOrd="1" destOrd="0" presId="urn:microsoft.com/office/officeart/2005/8/layout/list1"/>
    <dgm:cxn modelId="{23B89A25-71FC-4C1C-A7F2-9AEE50B7B0DC}" type="presParOf" srcId="{36B0B669-EFCA-4ABA-BD56-896337F23C22}" destId="{0370D9BC-431B-42E0-BBD0-2CCC6E5DB4E7}" srcOrd="1" destOrd="0" presId="urn:microsoft.com/office/officeart/2005/8/layout/list1"/>
    <dgm:cxn modelId="{D5E53ED5-870C-4554-A170-9E458DD50EED}" type="presParOf" srcId="{36B0B669-EFCA-4ABA-BD56-896337F23C22}" destId="{17EDCBDD-1321-4A20-AEB2-516FC3A6DE4A}" srcOrd="2" destOrd="0" presId="urn:microsoft.com/office/officeart/2005/8/layout/list1"/>
    <dgm:cxn modelId="{5A77A26C-0B8F-4875-8534-D0D742FC0A9E}" type="presParOf" srcId="{36B0B669-EFCA-4ABA-BD56-896337F23C22}" destId="{94976618-F938-468E-8370-B5F394EB31E4}" srcOrd="3" destOrd="0" presId="urn:microsoft.com/office/officeart/2005/8/layout/list1"/>
    <dgm:cxn modelId="{95404C6F-348A-4D93-A7DC-1D8263D82DDD}" type="presParOf" srcId="{36B0B669-EFCA-4ABA-BD56-896337F23C22}" destId="{976D0B5F-BA41-4A65-9FB6-875E275A0133}" srcOrd="4" destOrd="0" presId="urn:microsoft.com/office/officeart/2005/8/layout/list1"/>
    <dgm:cxn modelId="{3B0A42D1-5779-4124-8920-7B59A67A3BA8}" type="presParOf" srcId="{976D0B5F-BA41-4A65-9FB6-875E275A0133}" destId="{36FD825D-5B08-45AF-A200-D23F7A3B84B6}" srcOrd="0" destOrd="0" presId="urn:microsoft.com/office/officeart/2005/8/layout/list1"/>
    <dgm:cxn modelId="{726A246F-6F75-40F8-A742-7BD33906A037}" type="presParOf" srcId="{976D0B5F-BA41-4A65-9FB6-875E275A0133}" destId="{C62EDA33-85F7-46DA-B54F-0352983BC516}" srcOrd="1" destOrd="0" presId="urn:microsoft.com/office/officeart/2005/8/layout/list1"/>
    <dgm:cxn modelId="{84DDC872-80D7-4EC9-9546-54E491363849}" type="presParOf" srcId="{36B0B669-EFCA-4ABA-BD56-896337F23C22}" destId="{D68E98D2-70FE-4729-AB94-4E866C713195}" srcOrd="5" destOrd="0" presId="urn:microsoft.com/office/officeart/2005/8/layout/list1"/>
    <dgm:cxn modelId="{1413E48F-0B40-4430-A689-2ECDFCA27F4D}" type="presParOf" srcId="{36B0B669-EFCA-4ABA-BD56-896337F23C22}" destId="{260FA5AD-648B-4BF8-B29F-AD17B9AC3FFC}" srcOrd="6" destOrd="0" presId="urn:microsoft.com/office/officeart/2005/8/layout/list1"/>
    <dgm:cxn modelId="{0F99627F-4FE0-4447-ABCE-AC2F5838AA27}" type="presParOf" srcId="{36B0B669-EFCA-4ABA-BD56-896337F23C22}" destId="{ABA0A56A-8999-48FD-A1CC-3EE08D9029DA}" srcOrd="7" destOrd="0" presId="urn:microsoft.com/office/officeart/2005/8/layout/list1"/>
    <dgm:cxn modelId="{E2C1FE4A-A36E-4949-AF33-361F496F0BDA}" type="presParOf" srcId="{36B0B669-EFCA-4ABA-BD56-896337F23C22}" destId="{B830EEE3-A78F-4565-A560-F9392BFFDBA0}" srcOrd="8" destOrd="0" presId="urn:microsoft.com/office/officeart/2005/8/layout/list1"/>
    <dgm:cxn modelId="{2D26D91C-8A1B-41FC-8B37-BA96976865F7}" type="presParOf" srcId="{B830EEE3-A78F-4565-A560-F9392BFFDBA0}" destId="{561FF489-A519-4F28-8906-BBB1BD4DD056}" srcOrd="0" destOrd="0" presId="urn:microsoft.com/office/officeart/2005/8/layout/list1"/>
    <dgm:cxn modelId="{0B2E8718-A92B-440F-8C2A-82EEEC15DEF6}" type="presParOf" srcId="{B830EEE3-A78F-4565-A560-F9392BFFDBA0}" destId="{F3A70E76-D64F-4BED-B2A5-B8AEA32D44C6}" srcOrd="1" destOrd="0" presId="urn:microsoft.com/office/officeart/2005/8/layout/list1"/>
    <dgm:cxn modelId="{BE1FE940-D014-411F-862A-8E4D11CC6CDA}" type="presParOf" srcId="{36B0B669-EFCA-4ABA-BD56-896337F23C22}" destId="{23B237A3-DB70-42BD-803B-D64044C43F33}" srcOrd="9" destOrd="0" presId="urn:microsoft.com/office/officeart/2005/8/layout/list1"/>
    <dgm:cxn modelId="{7C038CA2-19DB-4374-8CBB-C7F4F07EC4E9}" type="presParOf" srcId="{36B0B669-EFCA-4ABA-BD56-896337F23C22}" destId="{A23DF659-125F-469D-9105-AE70698914E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378D8C-0E67-4237-B006-15A63833B81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A28AD50-A325-4D4C-9E80-46E1C7A585E9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İncelemeci araştırma</a:t>
          </a:r>
          <a:endParaRPr lang="tr-TR" dirty="0"/>
        </a:p>
      </dgm:t>
    </dgm:pt>
    <dgm:pt modelId="{2F32A74C-F37E-4558-AE05-C9697EE083F1}" type="parTrans" cxnId="{A9FA42A3-156F-40FA-AEEE-326924138A74}">
      <dgm:prSet/>
      <dgm:spPr/>
      <dgm:t>
        <a:bodyPr/>
        <a:lstStyle/>
        <a:p>
          <a:endParaRPr lang="tr-TR"/>
        </a:p>
      </dgm:t>
    </dgm:pt>
    <dgm:pt modelId="{8178B250-35CE-4F8C-B372-215A8D5846DD}" type="sibTrans" cxnId="{A9FA42A3-156F-40FA-AEEE-326924138A74}">
      <dgm:prSet/>
      <dgm:spPr/>
      <dgm:t>
        <a:bodyPr/>
        <a:lstStyle/>
        <a:p>
          <a:endParaRPr lang="tr-TR"/>
        </a:p>
      </dgm:t>
    </dgm:pt>
    <dgm:pt modelId="{BDC42E8C-8951-422A-8BE1-0AC012261F59}">
      <dgm:prSet phldrT="[Metin]" custT="1"/>
      <dgm:spPr/>
      <dgm:t>
        <a:bodyPr/>
        <a:lstStyle/>
        <a:p>
          <a:r>
            <a:rPr lang="tr-TR" sz="1200" dirty="0" smtClean="0"/>
            <a:t>Asıl amacın ön fikirler geliştirmek olduğu araştırmalardır. Esas soru “ne” sorusudur. Daha rafine araştırma soruları elde etmek için çok az anlaşılmış bir fenomeni inceleyen araştırmalardır. </a:t>
          </a:r>
          <a:endParaRPr lang="tr-TR" sz="1200" dirty="0"/>
        </a:p>
      </dgm:t>
    </dgm:pt>
    <dgm:pt modelId="{6F0ADE7B-7CC9-4444-9DCD-5400C471EE6B}" type="parTrans" cxnId="{83DA6E3B-E780-443D-AF2E-07757D8A37F9}">
      <dgm:prSet/>
      <dgm:spPr/>
      <dgm:t>
        <a:bodyPr/>
        <a:lstStyle/>
        <a:p>
          <a:endParaRPr lang="tr-TR"/>
        </a:p>
      </dgm:t>
    </dgm:pt>
    <dgm:pt modelId="{F0930094-BDD3-43BC-A590-C9479658A33E}" type="sibTrans" cxnId="{83DA6E3B-E780-443D-AF2E-07757D8A37F9}">
      <dgm:prSet/>
      <dgm:spPr/>
      <dgm:t>
        <a:bodyPr/>
        <a:lstStyle/>
        <a:p>
          <a:endParaRPr lang="tr-TR"/>
        </a:p>
      </dgm:t>
    </dgm:pt>
    <dgm:pt modelId="{0E24D37B-729C-46A5-8E4F-275FE4016358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Tanımlayıcı araştırma</a:t>
          </a:r>
          <a:endParaRPr lang="tr-TR" dirty="0"/>
        </a:p>
      </dgm:t>
    </dgm:pt>
    <dgm:pt modelId="{865D2550-FC27-4EC4-BC49-15BEE3AF6A1B}" type="parTrans" cxnId="{CE151C25-DB98-4974-88C2-2CF3BB8E98C5}">
      <dgm:prSet/>
      <dgm:spPr/>
      <dgm:t>
        <a:bodyPr/>
        <a:lstStyle/>
        <a:p>
          <a:endParaRPr lang="tr-TR"/>
        </a:p>
      </dgm:t>
    </dgm:pt>
    <dgm:pt modelId="{BBA10B6B-F974-4171-B4D7-3D3CD38405D1}" type="sibTrans" cxnId="{CE151C25-DB98-4974-88C2-2CF3BB8E98C5}">
      <dgm:prSet/>
      <dgm:spPr/>
      <dgm:t>
        <a:bodyPr/>
        <a:lstStyle/>
        <a:p>
          <a:endParaRPr lang="tr-TR"/>
        </a:p>
      </dgm:t>
    </dgm:pt>
    <dgm:pt modelId="{3320FAFC-952C-4B07-84DD-6B28F78F0803}">
      <dgm:prSet phldrT="[Metin]" custT="1"/>
      <dgm:spPr/>
      <dgm:t>
        <a:bodyPr/>
        <a:lstStyle/>
        <a:p>
          <a:r>
            <a:rPr lang="tr-TR" sz="1050" dirty="0" smtClean="0"/>
            <a:t>Asıl amacın bir resim çizmek ve bir profil oluşturmak, bir sınıflandırma yapmak olduğu yahut kim, ne zaman, nerede ve nasıl gibi soruları yanıtlamak için basamakların ana hatlarını oluşturmak olduğu araştırmadır.  </a:t>
          </a:r>
          <a:endParaRPr lang="tr-TR" sz="1050" dirty="0"/>
        </a:p>
      </dgm:t>
    </dgm:pt>
    <dgm:pt modelId="{91CF909B-2E69-433A-B82B-F602ADD2A7FB}" type="parTrans" cxnId="{128E3DB3-629D-422D-93CE-9CFD1DD31C90}">
      <dgm:prSet/>
      <dgm:spPr/>
      <dgm:t>
        <a:bodyPr/>
        <a:lstStyle/>
        <a:p>
          <a:endParaRPr lang="tr-TR"/>
        </a:p>
      </dgm:t>
    </dgm:pt>
    <dgm:pt modelId="{0EC05FD5-4C5A-469B-88C6-FABFE69500A9}" type="sibTrans" cxnId="{128E3DB3-629D-422D-93CE-9CFD1DD31C90}">
      <dgm:prSet/>
      <dgm:spPr/>
      <dgm:t>
        <a:bodyPr/>
        <a:lstStyle/>
        <a:p>
          <a:endParaRPr lang="tr-TR"/>
        </a:p>
      </dgm:t>
    </dgm:pt>
    <dgm:pt modelId="{148261C2-FB63-43B4-B106-AC9A65ABFD8A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Açıklayıcı araştırma</a:t>
          </a:r>
          <a:endParaRPr lang="tr-TR" dirty="0"/>
        </a:p>
      </dgm:t>
    </dgm:pt>
    <dgm:pt modelId="{8BB60C8A-EA0B-4953-A33E-D2588BEA4A18}" type="parTrans" cxnId="{FE37FAEA-0B54-4C1A-B887-91B1EB37809B}">
      <dgm:prSet/>
      <dgm:spPr/>
      <dgm:t>
        <a:bodyPr/>
        <a:lstStyle/>
        <a:p>
          <a:endParaRPr lang="tr-TR"/>
        </a:p>
      </dgm:t>
    </dgm:pt>
    <dgm:pt modelId="{B027106D-9457-4823-9FA3-3AB22E97FC1D}" type="sibTrans" cxnId="{FE37FAEA-0B54-4C1A-B887-91B1EB37809B}">
      <dgm:prSet/>
      <dgm:spPr/>
      <dgm:t>
        <a:bodyPr/>
        <a:lstStyle/>
        <a:p>
          <a:endParaRPr lang="tr-TR"/>
        </a:p>
      </dgm:t>
    </dgm:pt>
    <dgm:pt modelId="{21A2F0FA-607C-4682-B742-6507D817798D}">
      <dgm:prSet phldrT="[Metin]" custT="1"/>
      <dgm:spPr/>
      <dgm:t>
        <a:bodyPr/>
        <a:lstStyle/>
        <a:p>
          <a:r>
            <a:rPr lang="tr-TR" sz="1200" dirty="0" smtClean="0"/>
            <a:t>Olayların nedenlerini göstermenin esas amaç olarak belirlendiği araştırmalardır. Bu tür araştırmalar kuram oluşturma, </a:t>
          </a:r>
          <a:r>
            <a:rPr lang="tr-TR" sz="1200" dirty="0" err="1" smtClean="0"/>
            <a:t>ayrıntılandırma</a:t>
          </a:r>
          <a:r>
            <a:rPr lang="tr-TR" sz="1200" dirty="0" smtClean="0"/>
            <a:t>, genişletme ve test etmeye odaklanır. </a:t>
          </a:r>
          <a:endParaRPr lang="tr-TR" sz="1200" dirty="0"/>
        </a:p>
      </dgm:t>
    </dgm:pt>
    <dgm:pt modelId="{24F7C60A-71B4-4D6C-AD4C-883A757107A6}" type="parTrans" cxnId="{21DC4CA6-8B67-46A6-A4E7-7D7273D932EA}">
      <dgm:prSet/>
      <dgm:spPr/>
      <dgm:t>
        <a:bodyPr/>
        <a:lstStyle/>
        <a:p>
          <a:endParaRPr lang="tr-TR"/>
        </a:p>
      </dgm:t>
    </dgm:pt>
    <dgm:pt modelId="{DE3567D9-EE7B-48A7-8211-C112F08B29B3}" type="sibTrans" cxnId="{21DC4CA6-8B67-46A6-A4E7-7D7273D932EA}">
      <dgm:prSet/>
      <dgm:spPr/>
      <dgm:t>
        <a:bodyPr/>
        <a:lstStyle/>
        <a:p>
          <a:endParaRPr lang="tr-TR"/>
        </a:p>
      </dgm:t>
    </dgm:pt>
    <dgm:pt modelId="{738BF123-5E6E-4978-B4D0-4039CD91814D}" type="pres">
      <dgm:prSet presAssocID="{4B378D8C-0E67-4237-B006-15A63833B8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A817E04-1AF3-40A9-B3F5-470537BD6166}" type="pres">
      <dgm:prSet presAssocID="{2A28AD50-A325-4D4C-9E80-46E1C7A585E9}" presName="linNode" presStyleCnt="0"/>
      <dgm:spPr/>
    </dgm:pt>
    <dgm:pt modelId="{97F6A7A1-DFED-489A-BFF0-F114C41E7956}" type="pres">
      <dgm:prSet presAssocID="{2A28AD50-A325-4D4C-9E80-46E1C7A585E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CCCEB1E-059B-4259-9696-47536907206C}" type="pres">
      <dgm:prSet presAssocID="{2A28AD50-A325-4D4C-9E80-46E1C7A585E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B9A6CD-5CF5-4F2E-88FF-7517ACC3A508}" type="pres">
      <dgm:prSet presAssocID="{8178B250-35CE-4F8C-B372-215A8D5846DD}" presName="sp" presStyleCnt="0"/>
      <dgm:spPr/>
    </dgm:pt>
    <dgm:pt modelId="{8B0E9A12-B99E-4F32-803D-D4DE7CC12092}" type="pres">
      <dgm:prSet presAssocID="{0E24D37B-729C-46A5-8E4F-275FE4016358}" presName="linNode" presStyleCnt="0"/>
      <dgm:spPr/>
    </dgm:pt>
    <dgm:pt modelId="{F86A7D98-04F9-4CE5-8E81-296046BFB8A6}" type="pres">
      <dgm:prSet presAssocID="{0E24D37B-729C-46A5-8E4F-275FE401635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01408C-EE8E-418A-B1C1-CC37B3BE7CE4}" type="pres">
      <dgm:prSet presAssocID="{0E24D37B-729C-46A5-8E4F-275FE401635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33A2A-E0AA-4101-ACD0-6F676083A71F}" type="pres">
      <dgm:prSet presAssocID="{BBA10B6B-F974-4171-B4D7-3D3CD38405D1}" presName="sp" presStyleCnt="0"/>
      <dgm:spPr/>
    </dgm:pt>
    <dgm:pt modelId="{D9800A14-0215-4310-817A-74A3FDA82009}" type="pres">
      <dgm:prSet presAssocID="{148261C2-FB63-43B4-B106-AC9A65ABFD8A}" presName="linNode" presStyleCnt="0"/>
      <dgm:spPr/>
    </dgm:pt>
    <dgm:pt modelId="{A0BD8248-CBB3-429A-B8DF-2B450B8E787E}" type="pres">
      <dgm:prSet presAssocID="{148261C2-FB63-43B4-B106-AC9A65ABFD8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7D12FF-A220-4B12-95A9-A2588A62C1DF}" type="pres">
      <dgm:prSet presAssocID="{148261C2-FB63-43B4-B106-AC9A65ABFD8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3DA6E3B-E780-443D-AF2E-07757D8A37F9}" srcId="{2A28AD50-A325-4D4C-9E80-46E1C7A585E9}" destId="{BDC42E8C-8951-422A-8BE1-0AC012261F59}" srcOrd="0" destOrd="0" parTransId="{6F0ADE7B-7CC9-4444-9DCD-5400C471EE6B}" sibTransId="{F0930094-BDD3-43BC-A590-C9479658A33E}"/>
    <dgm:cxn modelId="{9BBB3C62-21EA-4EC0-A4AC-7FB605EADF7F}" type="presOf" srcId="{2A28AD50-A325-4D4C-9E80-46E1C7A585E9}" destId="{97F6A7A1-DFED-489A-BFF0-F114C41E7956}" srcOrd="0" destOrd="0" presId="urn:microsoft.com/office/officeart/2005/8/layout/vList5"/>
    <dgm:cxn modelId="{CE151C25-DB98-4974-88C2-2CF3BB8E98C5}" srcId="{4B378D8C-0E67-4237-B006-15A63833B81D}" destId="{0E24D37B-729C-46A5-8E4F-275FE4016358}" srcOrd="1" destOrd="0" parTransId="{865D2550-FC27-4EC4-BC49-15BEE3AF6A1B}" sibTransId="{BBA10B6B-F974-4171-B4D7-3D3CD38405D1}"/>
    <dgm:cxn modelId="{9D1E9D2C-185F-4762-B18F-007A88137A3D}" type="presOf" srcId="{0E24D37B-729C-46A5-8E4F-275FE4016358}" destId="{F86A7D98-04F9-4CE5-8E81-296046BFB8A6}" srcOrd="0" destOrd="0" presId="urn:microsoft.com/office/officeart/2005/8/layout/vList5"/>
    <dgm:cxn modelId="{128E3DB3-629D-422D-93CE-9CFD1DD31C90}" srcId="{0E24D37B-729C-46A5-8E4F-275FE4016358}" destId="{3320FAFC-952C-4B07-84DD-6B28F78F0803}" srcOrd="0" destOrd="0" parTransId="{91CF909B-2E69-433A-B82B-F602ADD2A7FB}" sibTransId="{0EC05FD5-4C5A-469B-88C6-FABFE69500A9}"/>
    <dgm:cxn modelId="{4798A548-2247-4CBD-BD27-586772434CF7}" type="presOf" srcId="{BDC42E8C-8951-422A-8BE1-0AC012261F59}" destId="{9CCCEB1E-059B-4259-9696-47536907206C}" srcOrd="0" destOrd="0" presId="urn:microsoft.com/office/officeart/2005/8/layout/vList5"/>
    <dgm:cxn modelId="{621F8C46-AE26-47C7-8686-95FD6C67BC77}" type="presOf" srcId="{4B378D8C-0E67-4237-B006-15A63833B81D}" destId="{738BF123-5E6E-4978-B4D0-4039CD91814D}" srcOrd="0" destOrd="0" presId="urn:microsoft.com/office/officeart/2005/8/layout/vList5"/>
    <dgm:cxn modelId="{FE37FAEA-0B54-4C1A-B887-91B1EB37809B}" srcId="{4B378D8C-0E67-4237-B006-15A63833B81D}" destId="{148261C2-FB63-43B4-B106-AC9A65ABFD8A}" srcOrd="2" destOrd="0" parTransId="{8BB60C8A-EA0B-4953-A33E-D2588BEA4A18}" sibTransId="{B027106D-9457-4823-9FA3-3AB22E97FC1D}"/>
    <dgm:cxn modelId="{4FDBE40C-719C-44D0-AAF7-3EA9500D1E30}" type="presOf" srcId="{3320FAFC-952C-4B07-84DD-6B28F78F0803}" destId="{1901408C-EE8E-418A-B1C1-CC37B3BE7CE4}" srcOrd="0" destOrd="0" presId="urn:microsoft.com/office/officeart/2005/8/layout/vList5"/>
    <dgm:cxn modelId="{FC5ECEA8-1DC1-47C5-AE99-D6E293D5C144}" type="presOf" srcId="{148261C2-FB63-43B4-B106-AC9A65ABFD8A}" destId="{A0BD8248-CBB3-429A-B8DF-2B450B8E787E}" srcOrd="0" destOrd="0" presId="urn:microsoft.com/office/officeart/2005/8/layout/vList5"/>
    <dgm:cxn modelId="{B21E32C6-BF20-4E1B-AC19-47097FAD26EE}" type="presOf" srcId="{21A2F0FA-607C-4682-B742-6507D817798D}" destId="{817D12FF-A220-4B12-95A9-A2588A62C1DF}" srcOrd="0" destOrd="0" presId="urn:microsoft.com/office/officeart/2005/8/layout/vList5"/>
    <dgm:cxn modelId="{A9FA42A3-156F-40FA-AEEE-326924138A74}" srcId="{4B378D8C-0E67-4237-B006-15A63833B81D}" destId="{2A28AD50-A325-4D4C-9E80-46E1C7A585E9}" srcOrd="0" destOrd="0" parTransId="{2F32A74C-F37E-4558-AE05-C9697EE083F1}" sibTransId="{8178B250-35CE-4F8C-B372-215A8D5846DD}"/>
    <dgm:cxn modelId="{21DC4CA6-8B67-46A6-A4E7-7D7273D932EA}" srcId="{148261C2-FB63-43B4-B106-AC9A65ABFD8A}" destId="{21A2F0FA-607C-4682-B742-6507D817798D}" srcOrd="0" destOrd="0" parTransId="{24F7C60A-71B4-4D6C-AD4C-883A757107A6}" sibTransId="{DE3567D9-EE7B-48A7-8211-C112F08B29B3}"/>
    <dgm:cxn modelId="{FE0966DE-12D3-4BDF-8E53-CCF03817C274}" type="presParOf" srcId="{738BF123-5E6E-4978-B4D0-4039CD91814D}" destId="{DA817E04-1AF3-40A9-B3F5-470537BD6166}" srcOrd="0" destOrd="0" presId="urn:microsoft.com/office/officeart/2005/8/layout/vList5"/>
    <dgm:cxn modelId="{36ED0CEF-E8CA-4F21-85F4-4260962F26D9}" type="presParOf" srcId="{DA817E04-1AF3-40A9-B3F5-470537BD6166}" destId="{97F6A7A1-DFED-489A-BFF0-F114C41E7956}" srcOrd="0" destOrd="0" presId="urn:microsoft.com/office/officeart/2005/8/layout/vList5"/>
    <dgm:cxn modelId="{D64DC828-AE2F-4A31-A476-59C01DBB37B7}" type="presParOf" srcId="{DA817E04-1AF3-40A9-B3F5-470537BD6166}" destId="{9CCCEB1E-059B-4259-9696-47536907206C}" srcOrd="1" destOrd="0" presId="urn:microsoft.com/office/officeart/2005/8/layout/vList5"/>
    <dgm:cxn modelId="{C20ECDE4-5B94-4E9A-9FB6-4FADC7B1540A}" type="presParOf" srcId="{738BF123-5E6E-4978-B4D0-4039CD91814D}" destId="{68B9A6CD-5CF5-4F2E-88FF-7517ACC3A508}" srcOrd="1" destOrd="0" presId="urn:microsoft.com/office/officeart/2005/8/layout/vList5"/>
    <dgm:cxn modelId="{FA04F9B3-6F2A-4CCC-8308-798FF1BFA9F2}" type="presParOf" srcId="{738BF123-5E6E-4978-B4D0-4039CD91814D}" destId="{8B0E9A12-B99E-4F32-803D-D4DE7CC12092}" srcOrd="2" destOrd="0" presId="urn:microsoft.com/office/officeart/2005/8/layout/vList5"/>
    <dgm:cxn modelId="{D11B5E7B-D764-4FEE-AA69-EB9569A8D584}" type="presParOf" srcId="{8B0E9A12-B99E-4F32-803D-D4DE7CC12092}" destId="{F86A7D98-04F9-4CE5-8E81-296046BFB8A6}" srcOrd="0" destOrd="0" presId="urn:microsoft.com/office/officeart/2005/8/layout/vList5"/>
    <dgm:cxn modelId="{2F013455-E93C-460D-B45D-EBC6A596DD1D}" type="presParOf" srcId="{8B0E9A12-B99E-4F32-803D-D4DE7CC12092}" destId="{1901408C-EE8E-418A-B1C1-CC37B3BE7CE4}" srcOrd="1" destOrd="0" presId="urn:microsoft.com/office/officeart/2005/8/layout/vList5"/>
    <dgm:cxn modelId="{7CE535E4-8FF3-4453-B56B-E057F4A87517}" type="presParOf" srcId="{738BF123-5E6E-4978-B4D0-4039CD91814D}" destId="{BC833A2A-E0AA-4101-ACD0-6F676083A71F}" srcOrd="3" destOrd="0" presId="urn:microsoft.com/office/officeart/2005/8/layout/vList5"/>
    <dgm:cxn modelId="{5FC3FD5D-8216-4A4F-AA52-889595C42484}" type="presParOf" srcId="{738BF123-5E6E-4978-B4D0-4039CD91814D}" destId="{D9800A14-0215-4310-817A-74A3FDA82009}" srcOrd="4" destOrd="0" presId="urn:microsoft.com/office/officeart/2005/8/layout/vList5"/>
    <dgm:cxn modelId="{AE54EA8B-7690-4011-8B3D-4B9EA232BBBC}" type="presParOf" srcId="{D9800A14-0215-4310-817A-74A3FDA82009}" destId="{A0BD8248-CBB3-429A-B8DF-2B450B8E787E}" srcOrd="0" destOrd="0" presId="urn:microsoft.com/office/officeart/2005/8/layout/vList5"/>
    <dgm:cxn modelId="{06FE7F6E-1A8E-4ACB-9855-337951B5ED89}" type="presParOf" srcId="{D9800A14-0215-4310-817A-74A3FDA82009}" destId="{817D12FF-A220-4B12-95A9-A2588A62C1D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63223C-3E22-492F-B9F6-303FAFCCC759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B2B7077-F74D-41E6-A3EE-2D0078EA35AD}">
      <dgm:prSet phldrT="[Metin]"/>
      <dgm:spPr/>
      <dgm:t>
        <a:bodyPr/>
        <a:lstStyle/>
        <a:p>
          <a:r>
            <a:rPr lang="tr-TR" dirty="0" smtClean="0"/>
            <a:t>Kesitsel</a:t>
          </a:r>
          <a:endParaRPr lang="tr-TR" dirty="0"/>
        </a:p>
      </dgm:t>
    </dgm:pt>
    <dgm:pt modelId="{257B140B-DCD3-4C2F-B622-DC3A9FEFE5FF}" type="parTrans" cxnId="{8E65637B-33CF-4E60-96F5-43032F4E140A}">
      <dgm:prSet/>
      <dgm:spPr/>
      <dgm:t>
        <a:bodyPr/>
        <a:lstStyle/>
        <a:p>
          <a:endParaRPr lang="tr-TR"/>
        </a:p>
      </dgm:t>
    </dgm:pt>
    <dgm:pt modelId="{13B1FCB6-A0FC-4F5B-A365-2412988E4E85}" type="sibTrans" cxnId="{8E65637B-33CF-4E60-96F5-43032F4E140A}">
      <dgm:prSet/>
      <dgm:spPr/>
      <dgm:t>
        <a:bodyPr/>
        <a:lstStyle/>
        <a:p>
          <a:endParaRPr lang="tr-TR"/>
        </a:p>
      </dgm:t>
    </dgm:pt>
    <dgm:pt modelId="{50A35D93-782C-4B9B-AE73-1C3A331B91FB}">
      <dgm:prSet phldrT="[Metin]"/>
      <dgm:spPr/>
      <dgm:t>
        <a:bodyPr/>
        <a:lstStyle/>
        <a:p>
          <a:r>
            <a:rPr lang="tr-TR" dirty="0" smtClean="0"/>
            <a:t>Uzun dönemli</a:t>
          </a:r>
          <a:endParaRPr lang="tr-TR" dirty="0"/>
        </a:p>
      </dgm:t>
    </dgm:pt>
    <dgm:pt modelId="{0AD334AE-3EE4-4000-8025-C2809A3952F0}" type="parTrans" cxnId="{17669EA6-3283-4199-9A06-5B49D4EF7C93}">
      <dgm:prSet/>
      <dgm:spPr/>
      <dgm:t>
        <a:bodyPr/>
        <a:lstStyle/>
        <a:p>
          <a:endParaRPr lang="tr-TR"/>
        </a:p>
      </dgm:t>
    </dgm:pt>
    <dgm:pt modelId="{9CF76426-FC77-4AFA-8ABC-274AF5CA5535}" type="sibTrans" cxnId="{17669EA6-3283-4199-9A06-5B49D4EF7C93}">
      <dgm:prSet/>
      <dgm:spPr/>
      <dgm:t>
        <a:bodyPr/>
        <a:lstStyle/>
        <a:p>
          <a:endParaRPr lang="tr-TR"/>
        </a:p>
      </dgm:t>
    </dgm:pt>
    <dgm:pt modelId="{2ABB5C1D-A580-4417-938D-125197CCC840}" type="pres">
      <dgm:prSet presAssocID="{B863223C-3E22-492F-B9F6-303FAFCCC75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F85F482-F96A-4130-89D2-E3618F57C91D}" type="pres">
      <dgm:prSet presAssocID="{7B2B7077-F74D-41E6-A3EE-2D0078EA35AD}" presName="parentLin" presStyleCnt="0"/>
      <dgm:spPr/>
    </dgm:pt>
    <dgm:pt modelId="{8B99F484-6450-4753-BB77-A285B57E29D0}" type="pres">
      <dgm:prSet presAssocID="{7B2B7077-F74D-41E6-A3EE-2D0078EA35AD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27F5ADE9-91CC-4248-BAE4-5CCCBCC6495C}" type="pres">
      <dgm:prSet presAssocID="{7B2B7077-F74D-41E6-A3EE-2D0078EA35A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EBE3ED-BD16-46F7-B470-250D5E77FCB5}" type="pres">
      <dgm:prSet presAssocID="{7B2B7077-F74D-41E6-A3EE-2D0078EA35AD}" presName="negativeSpace" presStyleCnt="0"/>
      <dgm:spPr/>
    </dgm:pt>
    <dgm:pt modelId="{CA391467-990B-4770-B6E7-91F606FFF6E4}" type="pres">
      <dgm:prSet presAssocID="{7B2B7077-F74D-41E6-A3EE-2D0078EA35AD}" presName="childText" presStyleLbl="conFgAcc1" presStyleIdx="0" presStyleCnt="2">
        <dgm:presLayoutVars>
          <dgm:bulletEnabled val="1"/>
        </dgm:presLayoutVars>
      </dgm:prSet>
      <dgm:spPr/>
    </dgm:pt>
    <dgm:pt modelId="{C3E6D355-EB84-42C8-A00A-A67F66475794}" type="pres">
      <dgm:prSet presAssocID="{13B1FCB6-A0FC-4F5B-A365-2412988E4E85}" presName="spaceBetweenRectangles" presStyleCnt="0"/>
      <dgm:spPr/>
    </dgm:pt>
    <dgm:pt modelId="{5D1E978E-9121-47B9-9D4A-395B6DE3ACC3}" type="pres">
      <dgm:prSet presAssocID="{50A35D93-782C-4B9B-AE73-1C3A331B91FB}" presName="parentLin" presStyleCnt="0"/>
      <dgm:spPr/>
    </dgm:pt>
    <dgm:pt modelId="{51FDFA0A-DB1A-4D1D-94F4-E32D456F9D3A}" type="pres">
      <dgm:prSet presAssocID="{50A35D93-782C-4B9B-AE73-1C3A331B91FB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9D321A85-98AC-44AB-B16C-879A07498689}" type="pres">
      <dgm:prSet presAssocID="{50A35D93-782C-4B9B-AE73-1C3A331B91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6C8729-82C8-4A57-A96D-A05DD291BCC1}" type="pres">
      <dgm:prSet presAssocID="{50A35D93-782C-4B9B-AE73-1C3A331B91FB}" presName="negativeSpace" presStyleCnt="0"/>
      <dgm:spPr/>
    </dgm:pt>
    <dgm:pt modelId="{F97D8477-AFB2-41B4-82AC-602C7BEDA25F}" type="pres">
      <dgm:prSet presAssocID="{50A35D93-782C-4B9B-AE73-1C3A331B91F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7DF2E5C-B523-4749-842A-53F98ADA21AA}" type="presOf" srcId="{B863223C-3E22-492F-B9F6-303FAFCCC759}" destId="{2ABB5C1D-A580-4417-938D-125197CCC840}" srcOrd="0" destOrd="0" presId="urn:microsoft.com/office/officeart/2005/8/layout/list1"/>
    <dgm:cxn modelId="{85EEB565-9707-4B5E-A45D-2FFB7EAD0C35}" type="presOf" srcId="{7B2B7077-F74D-41E6-A3EE-2D0078EA35AD}" destId="{27F5ADE9-91CC-4248-BAE4-5CCCBCC6495C}" srcOrd="1" destOrd="0" presId="urn:microsoft.com/office/officeart/2005/8/layout/list1"/>
    <dgm:cxn modelId="{C0C1D60F-1C71-4219-A5C9-19A54C5CCDA7}" type="presOf" srcId="{50A35D93-782C-4B9B-AE73-1C3A331B91FB}" destId="{51FDFA0A-DB1A-4D1D-94F4-E32D456F9D3A}" srcOrd="0" destOrd="0" presId="urn:microsoft.com/office/officeart/2005/8/layout/list1"/>
    <dgm:cxn modelId="{8E65637B-33CF-4E60-96F5-43032F4E140A}" srcId="{B863223C-3E22-492F-B9F6-303FAFCCC759}" destId="{7B2B7077-F74D-41E6-A3EE-2D0078EA35AD}" srcOrd="0" destOrd="0" parTransId="{257B140B-DCD3-4C2F-B622-DC3A9FEFE5FF}" sibTransId="{13B1FCB6-A0FC-4F5B-A365-2412988E4E85}"/>
    <dgm:cxn modelId="{3F2CD25D-0E47-41B7-9694-FD25C435BE03}" type="presOf" srcId="{7B2B7077-F74D-41E6-A3EE-2D0078EA35AD}" destId="{8B99F484-6450-4753-BB77-A285B57E29D0}" srcOrd="0" destOrd="0" presId="urn:microsoft.com/office/officeart/2005/8/layout/list1"/>
    <dgm:cxn modelId="{17669EA6-3283-4199-9A06-5B49D4EF7C93}" srcId="{B863223C-3E22-492F-B9F6-303FAFCCC759}" destId="{50A35D93-782C-4B9B-AE73-1C3A331B91FB}" srcOrd="1" destOrd="0" parTransId="{0AD334AE-3EE4-4000-8025-C2809A3952F0}" sibTransId="{9CF76426-FC77-4AFA-8ABC-274AF5CA5535}"/>
    <dgm:cxn modelId="{0A049CED-38B6-459E-9208-56C7768AC1EA}" type="presOf" srcId="{50A35D93-782C-4B9B-AE73-1C3A331B91FB}" destId="{9D321A85-98AC-44AB-B16C-879A07498689}" srcOrd="1" destOrd="0" presId="urn:microsoft.com/office/officeart/2005/8/layout/list1"/>
    <dgm:cxn modelId="{95702C6B-0DD4-4AD9-BA35-C12AF296A581}" type="presParOf" srcId="{2ABB5C1D-A580-4417-938D-125197CCC840}" destId="{9F85F482-F96A-4130-89D2-E3618F57C91D}" srcOrd="0" destOrd="0" presId="urn:microsoft.com/office/officeart/2005/8/layout/list1"/>
    <dgm:cxn modelId="{1C6A3D34-F334-45CF-BA9D-3EC98EC301C3}" type="presParOf" srcId="{9F85F482-F96A-4130-89D2-E3618F57C91D}" destId="{8B99F484-6450-4753-BB77-A285B57E29D0}" srcOrd="0" destOrd="0" presId="urn:microsoft.com/office/officeart/2005/8/layout/list1"/>
    <dgm:cxn modelId="{39DBC66A-E6A9-4653-8C46-F13C02B2F051}" type="presParOf" srcId="{9F85F482-F96A-4130-89D2-E3618F57C91D}" destId="{27F5ADE9-91CC-4248-BAE4-5CCCBCC6495C}" srcOrd="1" destOrd="0" presId="urn:microsoft.com/office/officeart/2005/8/layout/list1"/>
    <dgm:cxn modelId="{F36BB655-04B3-45F8-A06B-05C04D543271}" type="presParOf" srcId="{2ABB5C1D-A580-4417-938D-125197CCC840}" destId="{89EBE3ED-BD16-46F7-B470-250D5E77FCB5}" srcOrd="1" destOrd="0" presId="urn:microsoft.com/office/officeart/2005/8/layout/list1"/>
    <dgm:cxn modelId="{BCE59434-6124-4241-AE28-4F7556821E27}" type="presParOf" srcId="{2ABB5C1D-A580-4417-938D-125197CCC840}" destId="{CA391467-990B-4770-B6E7-91F606FFF6E4}" srcOrd="2" destOrd="0" presId="urn:microsoft.com/office/officeart/2005/8/layout/list1"/>
    <dgm:cxn modelId="{04A4F1F7-2656-4F20-B821-76DE95DAA03F}" type="presParOf" srcId="{2ABB5C1D-A580-4417-938D-125197CCC840}" destId="{C3E6D355-EB84-42C8-A00A-A67F66475794}" srcOrd="3" destOrd="0" presId="urn:microsoft.com/office/officeart/2005/8/layout/list1"/>
    <dgm:cxn modelId="{804358C4-ACFB-435D-BB55-20E17BD8E4FA}" type="presParOf" srcId="{2ABB5C1D-A580-4417-938D-125197CCC840}" destId="{5D1E978E-9121-47B9-9D4A-395B6DE3ACC3}" srcOrd="4" destOrd="0" presId="urn:microsoft.com/office/officeart/2005/8/layout/list1"/>
    <dgm:cxn modelId="{9D36E1B2-932B-48B8-BA5B-654EC9D3E029}" type="presParOf" srcId="{5D1E978E-9121-47B9-9D4A-395B6DE3ACC3}" destId="{51FDFA0A-DB1A-4D1D-94F4-E32D456F9D3A}" srcOrd="0" destOrd="0" presId="urn:microsoft.com/office/officeart/2005/8/layout/list1"/>
    <dgm:cxn modelId="{22FF9792-E91A-4D83-AD78-2A834CBC31A2}" type="presParOf" srcId="{5D1E978E-9121-47B9-9D4A-395B6DE3ACC3}" destId="{9D321A85-98AC-44AB-B16C-879A07498689}" srcOrd="1" destOrd="0" presId="urn:microsoft.com/office/officeart/2005/8/layout/list1"/>
    <dgm:cxn modelId="{501AFD6D-32A1-4432-B268-447A70B5FB58}" type="presParOf" srcId="{2ABB5C1D-A580-4417-938D-125197CCC840}" destId="{D66C8729-82C8-4A57-A96D-A05DD291BCC1}" srcOrd="5" destOrd="0" presId="urn:microsoft.com/office/officeart/2005/8/layout/list1"/>
    <dgm:cxn modelId="{C81B7C8C-F2C9-452D-B74A-606FF43B0253}" type="presParOf" srcId="{2ABB5C1D-A580-4417-938D-125197CCC840}" destId="{F97D8477-AFB2-41B4-82AC-602C7BEDA25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196D24-1F87-48A3-B8BC-07522CF46E41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36DBD55A-82C6-4D30-99AD-CF2AC85871F8}">
      <dgm:prSet phldrT="[Metin]"/>
      <dgm:spPr/>
      <dgm:t>
        <a:bodyPr/>
        <a:lstStyle/>
        <a:p>
          <a:r>
            <a:rPr lang="tr-TR" dirty="0" smtClean="0"/>
            <a:t>Zaman dizisi</a:t>
          </a:r>
          <a:endParaRPr lang="tr-TR" dirty="0"/>
        </a:p>
      </dgm:t>
    </dgm:pt>
    <dgm:pt modelId="{51B3786D-76CA-4EE7-B53A-3EE87B46A1AD}" type="parTrans" cxnId="{BD8849E5-5F0C-4787-9FA7-79A3ACBC71BD}">
      <dgm:prSet/>
      <dgm:spPr/>
      <dgm:t>
        <a:bodyPr/>
        <a:lstStyle/>
        <a:p>
          <a:endParaRPr lang="tr-TR"/>
        </a:p>
      </dgm:t>
    </dgm:pt>
    <dgm:pt modelId="{85B250C3-2436-4F42-B2B3-058AC9F82C60}" type="sibTrans" cxnId="{BD8849E5-5F0C-4787-9FA7-79A3ACBC71BD}">
      <dgm:prSet/>
      <dgm:spPr/>
      <dgm:t>
        <a:bodyPr/>
        <a:lstStyle/>
        <a:p>
          <a:endParaRPr lang="tr-TR"/>
        </a:p>
      </dgm:t>
    </dgm:pt>
    <dgm:pt modelId="{E6177EDA-0EDC-42CD-8125-A0E9458687EA}">
      <dgm:prSet phldrT="[Metin]"/>
      <dgm:spPr/>
      <dgm:t>
        <a:bodyPr/>
        <a:lstStyle/>
        <a:p>
          <a:r>
            <a:rPr lang="tr-TR" dirty="0" smtClean="0"/>
            <a:t>Panel</a:t>
          </a:r>
          <a:endParaRPr lang="tr-TR" dirty="0"/>
        </a:p>
      </dgm:t>
    </dgm:pt>
    <dgm:pt modelId="{76783715-B8B1-4278-AEA1-C7AB6A78C5D2}" type="parTrans" cxnId="{A483BA0B-33CC-4E69-B60E-5162612BA860}">
      <dgm:prSet/>
      <dgm:spPr/>
      <dgm:t>
        <a:bodyPr/>
        <a:lstStyle/>
        <a:p>
          <a:endParaRPr lang="tr-TR"/>
        </a:p>
      </dgm:t>
    </dgm:pt>
    <dgm:pt modelId="{253E51AE-57D2-49E9-A13A-F002878C7151}" type="sibTrans" cxnId="{A483BA0B-33CC-4E69-B60E-5162612BA860}">
      <dgm:prSet/>
      <dgm:spPr/>
      <dgm:t>
        <a:bodyPr/>
        <a:lstStyle/>
        <a:p>
          <a:endParaRPr lang="tr-TR"/>
        </a:p>
      </dgm:t>
    </dgm:pt>
    <dgm:pt modelId="{C9C59B3C-A069-481F-9EF9-8734ACBA8BFA}">
      <dgm:prSet phldrT="[Metin]"/>
      <dgm:spPr/>
      <dgm:t>
        <a:bodyPr/>
        <a:lstStyle/>
        <a:p>
          <a:r>
            <a:rPr lang="tr-TR" dirty="0" smtClean="0"/>
            <a:t>Kuşak (</a:t>
          </a:r>
          <a:r>
            <a:rPr lang="tr-TR" dirty="0" err="1" smtClean="0"/>
            <a:t>kohort</a:t>
          </a:r>
          <a:r>
            <a:rPr lang="tr-TR" dirty="0" smtClean="0"/>
            <a:t>)</a:t>
          </a:r>
          <a:endParaRPr lang="tr-TR" dirty="0"/>
        </a:p>
      </dgm:t>
    </dgm:pt>
    <dgm:pt modelId="{1C366035-9C73-46D4-A4C8-D67F8F847DE1}" type="parTrans" cxnId="{AE5AE7D0-61F1-49B7-BFFC-BB275BB6B2B4}">
      <dgm:prSet/>
      <dgm:spPr/>
      <dgm:t>
        <a:bodyPr/>
        <a:lstStyle/>
        <a:p>
          <a:endParaRPr lang="tr-TR"/>
        </a:p>
      </dgm:t>
    </dgm:pt>
    <dgm:pt modelId="{AB99EDDF-83E0-44C8-9FA7-70A839B03B08}" type="sibTrans" cxnId="{AE5AE7D0-61F1-49B7-BFFC-BB275BB6B2B4}">
      <dgm:prSet/>
      <dgm:spPr/>
      <dgm:t>
        <a:bodyPr/>
        <a:lstStyle/>
        <a:p>
          <a:endParaRPr lang="tr-TR"/>
        </a:p>
      </dgm:t>
    </dgm:pt>
    <dgm:pt modelId="{8EF930F0-D658-4832-AAA0-49F3313EA6ED}" type="pres">
      <dgm:prSet presAssocID="{97196D24-1F87-48A3-B8BC-07522CF46E4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FA734F7-99E7-4F8E-9FAE-EB93B196613F}" type="pres">
      <dgm:prSet presAssocID="{36DBD55A-82C6-4D30-99AD-CF2AC85871F8}" presName="parentLin" presStyleCnt="0"/>
      <dgm:spPr/>
    </dgm:pt>
    <dgm:pt modelId="{DEE3E118-A5DE-49C2-9341-307206DEEB01}" type="pres">
      <dgm:prSet presAssocID="{36DBD55A-82C6-4D30-99AD-CF2AC85871F8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14F8D1A5-CA0C-4701-B82F-D1573C945983}" type="pres">
      <dgm:prSet presAssocID="{36DBD55A-82C6-4D30-99AD-CF2AC85871F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1BD393-DA54-431B-9A9D-EB6363378360}" type="pres">
      <dgm:prSet presAssocID="{36DBD55A-82C6-4D30-99AD-CF2AC85871F8}" presName="negativeSpace" presStyleCnt="0"/>
      <dgm:spPr/>
    </dgm:pt>
    <dgm:pt modelId="{642AE6DC-E97C-4AE7-B7AF-3E1E39076124}" type="pres">
      <dgm:prSet presAssocID="{36DBD55A-82C6-4D30-99AD-CF2AC85871F8}" presName="childText" presStyleLbl="conFgAcc1" presStyleIdx="0" presStyleCnt="3">
        <dgm:presLayoutVars>
          <dgm:bulletEnabled val="1"/>
        </dgm:presLayoutVars>
      </dgm:prSet>
      <dgm:spPr/>
    </dgm:pt>
    <dgm:pt modelId="{6DDCDB9C-2B23-4796-8841-BA5C5FBAB9A2}" type="pres">
      <dgm:prSet presAssocID="{85B250C3-2436-4F42-B2B3-058AC9F82C60}" presName="spaceBetweenRectangles" presStyleCnt="0"/>
      <dgm:spPr/>
    </dgm:pt>
    <dgm:pt modelId="{5CCA9109-5E41-43A2-A512-DF7CD0BD2AFF}" type="pres">
      <dgm:prSet presAssocID="{E6177EDA-0EDC-42CD-8125-A0E9458687EA}" presName="parentLin" presStyleCnt="0"/>
      <dgm:spPr/>
    </dgm:pt>
    <dgm:pt modelId="{B921F52C-F374-4054-892D-E593C69DDC31}" type="pres">
      <dgm:prSet presAssocID="{E6177EDA-0EDC-42CD-8125-A0E9458687EA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408F2008-DEBC-474E-8581-6A132D0863F7}" type="pres">
      <dgm:prSet presAssocID="{E6177EDA-0EDC-42CD-8125-A0E9458687E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F596F3-F9D3-4D9E-8BDB-CBBAD0ADD67A}" type="pres">
      <dgm:prSet presAssocID="{E6177EDA-0EDC-42CD-8125-A0E9458687EA}" presName="negativeSpace" presStyleCnt="0"/>
      <dgm:spPr/>
    </dgm:pt>
    <dgm:pt modelId="{21E10AC8-4FF2-4A12-AA1F-75AB29A38D02}" type="pres">
      <dgm:prSet presAssocID="{E6177EDA-0EDC-42CD-8125-A0E9458687EA}" presName="childText" presStyleLbl="conFgAcc1" presStyleIdx="1" presStyleCnt="3">
        <dgm:presLayoutVars>
          <dgm:bulletEnabled val="1"/>
        </dgm:presLayoutVars>
      </dgm:prSet>
      <dgm:spPr/>
    </dgm:pt>
    <dgm:pt modelId="{99EEAEDE-B096-4B14-8825-795D1B5126AB}" type="pres">
      <dgm:prSet presAssocID="{253E51AE-57D2-49E9-A13A-F002878C7151}" presName="spaceBetweenRectangles" presStyleCnt="0"/>
      <dgm:spPr/>
    </dgm:pt>
    <dgm:pt modelId="{D67B2C50-D95D-45FD-9CAC-493EC21360DA}" type="pres">
      <dgm:prSet presAssocID="{C9C59B3C-A069-481F-9EF9-8734ACBA8BFA}" presName="parentLin" presStyleCnt="0"/>
      <dgm:spPr/>
    </dgm:pt>
    <dgm:pt modelId="{F2AF7199-2F67-409D-97D8-A1530F043E14}" type="pres">
      <dgm:prSet presAssocID="{C9C59B3C-A069-481F-9EF9-8734ACBA8BFA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EDD37DE7-07F9-4A48-88A6-11613CFA862F}" type="pres">
      <dgm:prSet presAssocID="{C9C59B3C-A069-481F-9EF9-8734ACBA8BF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CBF976-C7C0-4679-8938-A086775517DB}" type="pres">
      <dgm:prSet presAssocID="{C9C59B3C-A069-481F-9EF9-8734ACBA8BFA}" presName="negativeSpace" presStyleCnt="0"/>
      <dgm:spPr/>
    </dgm:pt>
    <dgm:pt modelId="{3DFEAB5A-8B6A-4CD1-9B78-ECED181ADF33}" type="pres">
      <dgm:prSet presAssocID="{C9C59B3C-A069-481F-9EF9-8734ACBA8BF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B65C8DD-1DDA-4964-A980-C42C3CBB60AA}" type="presOf" srcId="{36DBD55A-82C6-4D30-99AD-CF2AC85871F8}" destId="{14F8D1A5-CA0C-4701-B82F-D1573C945983}" srcOrd="1" destOrd="0" presId="urn:microsoft.com/office/officeart/2005/8/layout/list1"/>
    <dgm:cxn modelId="{56F56371-2019-47F5-9D96-3F1B5C0329D0}" type="presOf" srcId="{36DBD55A-82C6-4D30-99AD-CF2AC85871F8}" destId="{DEE3E118-A5DE-49C2-9341-307206DEEB01}" srcOrd="0" destOrd="0" presId="urn:microsoft.com/office/officeart/2005/8/layout/list1"/>
    <dgm:cxn modelId="{461DBDF5-70C8-4C85-9D59-60E87B5C6272}" type="presOf" srcId="{E6177EDA-0EDC-42CD-8125-A0E9458687EA}" destId="{408F2008-DEBC-474E-8581-6A132D0863F7}" srcOrd="1" destOrd="0" presId="urn:microsoft.com/office/officeart/2005/8/layout/list1"/>
    <dgm:cxn modelId="{A483BA0B-33CC-4E69-B60E-5162612BA860}" srcId="{97196D24-1F87-48A3-B8BC-07522CF46E41}" destId="{E6177EDA-0EDC-42CD-8125-A0E9458687EA}" srcOrd="1" destOrd="0" parTransId="{76783715-B8B1-4278-AEA1-C7AB6A78C5D2}" sibTransId="{253E51AE-57D2-49E9-A13A-F002878C7151}"/>
    <dgm:cxn modelId="{87FE6E3E-F70F-4072-B009-35EA7511CD33}" type="presOf" srcId="{E6177EDA-0EDC-42CD-8125-A0E9458687EA}" destId="{B921F52C-F374-4054-892D-E593C69DDC31}" srcOrd="0" destOrd="0" presId="urn:microsoft.com/office/officeart/2005/8/layout/list1"/>
    <dgm:cxn modelId="{554FB027-727E-4652-A9FB-283F9FC855B9}" type="presOf" srcId="{C9C59B3C-A069-481F-9EF9-8734ACBA8BFA}" destId="{EDD37DE7-07F9-4A48-88A6-11613CFA862F}" srcOrd="1" destOrd="0" presId="urn:microsoft.com/office/officeart/2005/8/layout/list1"/>
    <dgm:cxn modelId="{D14CD02E-2E54-453D-B93B-E3ABFE954EB6}" type="presOf" srcId="{97196D24-1F87-48A3-B8BC-07522CF46E41}" destId="{8EF930F0-D658-4832-AAA0-49F3313EA6ED}" srcOrd="0" destOrd="0" presId="urn:microsoft.com/office/officeart/2005/8/layout/list1"/>
    <dgm:cxn modelId="{2104DACC-7587-4693-8649-254EF756E1CD}" type="presOf" srcId="{C9C59B3C-A069-481F-9EF9-8734ACBA8BFA}" destId="{F2AF7199-2F67-409D-97D8-A1530F043E14}" srcOrd="0" destOrd="0" presId="urn:microsoft.com/office/officeart/2005/8/layout/list1"/>
    <dgm:cxn modelId="{AE5AE7D0-61F1-49B7-BFFC-BB275BB6B2B4}" srcId="{97196D24-1F87-48A3-B8BC-07522CF46E41}" destId="{C9C59B3C-A069-481F-9EF9-8734ACBA8BFA}" srcOrd="2" destOrd="0" parTransId="{1C366035-9C73-46D4-A4C8-D67F8F847DE1}" sibTransId="{AB99EDDF-83E0-44C8-9FA7-70A839B03B08}"/>
    <dgm:cxn modelId="{BD8849E5-5F0C-4787-9FA7-79A3ACBC71BD}" srcId="{97196D24-1F87-48A3-B8BC-07522CF46E41}" destId="{36DBD55A-82C6-4D30-99AD-CF2AC85871F8}" srcOrd="0" destOrd="0" parTransId="{51B3786D-76CA-4EE7-B53A-3EE87B46A1AD}" sibTransId="{85B250C3-2436-4F42-B2B3-058AC9F82C60}"/>
    <dgm:cxn modelId="{53480338-DCBC-4530-9847-FFB25E9604DA}" type="presParOf" srcId="{8EF930F0-D658-4832-AAA0-49F3313EA6ED}" destId="{BFA734F7-99E7-4F8E-9FAE-EB93B196613F}" srcOrd="0" destOrd="0" presId="urn:microsoft.com/office/officeart/2005/8/layout/list1"/>
    <dgm:cxn modelId="{DADA4365-0382-47AC-856A-D1215D4C9DDD}" type="presParOf" srcId="{BFA734F7-99E7-4F8E-9FAE-EB93B196613F}" destId="{DEE3E118-A5DE-49C2-9341-307206DEEB01}" srcOrd="0" destOrd="0" presId="urn:microsoft.com/office/officeart/2005/8/layout/list1"/>
    <dgm:cxn modelId="{2A33439E-2143-43EA-A726-AD16C0978469}" type="presParOf" srcId="{BFA734F7-99E7-4F8E-9FAE-EB93B196613F}" destId="{14F8D1A5-CA0C-4701-B82F-D1573C945983}" srcOrd="1" destOrd="0" presId="urn:microsoft.com/office/officeart/2005/8/layout/list1"/>
    <dgm:cxn modelId="{1327F156-EBB8-4C7E-A806-75CE37F1623E}" type="presParOf" srcId="{8EF930F0-D658-4832-AAA0-49F3313EA6ED}" destId="{7B1BD393-DA54-431B-9A9D-EB6363378360}" srcOrd="1" destOrd="0" presId="urn:microsoft.com/office/officeart/2005/8/layout/list1"/>
    <dgm:cxn modelId="{8FB2A1C1-8CDC-4B20-B7D5-A7667099989E}" type="presParOf" srcId="{8EF930F0-D658-4832-AAA0-49F3313EA6ED}" destId="{642AE6DC-E97C-4AE7-B7AF-3E1E39076124}" srcOrd="2" destOrd="0" presId="urn:microsoft.com/office/officeart/2005/8/layout/list1"/>
    <dgm:cxn modelId="{FC3DA5BF-B20A-4B45-AF06-81741485E30D}" type="presParOf" srcId="{8EF930F0-D658-4832-AAA0-49F3313EA6ED}" destId="{6DDCDB9C-2B23-4796-8841-BA5C5FBAB9A2}" srcOrd="3" destOrd="0" presId="urn:microsoft.com/office/officeart/2005/8/layout/list1"/>
    <dgm:cxn modelId="{FC7EE389-524C-4A96-AC7A-230BAFD54917}" type="presParOf" srcId="{8EF930F0-D658-4832-AAA0-49F3313EA6ED}" destId="{5CCA9109-5E41-43A2-A512-DF7CD0BD2AFF}" srcOrd="4" destOrd="0" presId="urn:microsoft.com/office/officeart/2005/8/layout/list1"/>
    <dgm:cxn modelId="{2C0CA847-8C08-49AF-B8B6-9D1CE5FB56A2}" type="presParOf" srcId="{5CCA9109-5E41-43A2-A512-DF7CD0BD2AFF}" destId="{B921F52C-F374-4054-892D-E593C69DDC31}" srcOrd="0" destOrd="0" presId="urn:microsoft.com/office/officeart/2005/8/layout/list1"/>
    <dgm:cxn modelId="{447869E9-4812-42C8-9152-12BACBBAFAFD}" type="presParOf" srcId="{5CCA9109-5E41-43A2-A512-DF7CD0BD2AFF}" destId="{408F2008-DEBC-474E-8581-6A132D0863F7}" srcOrd="1" destOrd="0" presId="urn:microsoft.com/office/officeart/2005/8/layout/list1"/>
    <dgm:cxn modelId="{8E1D4558-FE11-4D18-9320-D4C62F677D32}" type="presParOf" srcId="{8EF930F0-D658-4832-AAA0-49F3313EA6ED}" destId="{E3F596F3-F9D3-4D9E-8BDB-CBBAD0ADD67A}" srcOrd="5" destOrd="0" presId="urn:microsoft.com/office/officeart/2005/8/layout/list1"/>
    <dgm:cxn modelId="{CE065440-6C74-48C1-BB9A-9FCE81AAB706}" type="presParOf" srcId="{8EF930F0-D658-4832-AAA0-49F3313EA6ED}" destId="{21E10AC8-4FF2-4A12-AA1F-75AB29A38D02}" srcOrd="6" destOrd="0" presId="urn:microsoft.com/office/officeart/2005/8/layout/list1"/>
    <dgm:cxn modelId="{D248A4EC-0ADA-433E-9E32-1E468F7CFFAA}" type="presParOf" srcId="{8EF930F0-D658-4832-AAA0-49F3313EA6ED}" destId="{99EEAEDE-B096-4B14-8825-795D1B5126AB}" srcOrd="7" destOrd="0" presId="urn:microsoft.com/office/officeart/2005/8/layout/list1"/>
    <dgm:cxn modelId="{ACC067EA-4504-40DB-BB80-27FC4A4EEB09}" type="presParOf" srcId="{8EF930F0-D658-4832-AAA0-49F3313EA6ED}" destId="{D67B2C50-D95D-45FD-9CAC-493EC21360DA}" srcOrd="8" destOrd="0" presId="urn:microsoft.com/office/officeart/2005/8/layout/list1"/>
    <dgm:cxn modelId="{A634E98B-F64C-4989-AF20-74C60825F322}" type="presParOf" srcId="{D67B2C50-D95D-45FD-9CAC-493EC21360DA}" destId="{F2AF7199-2F67-409D-97D8-A1530F043E14}" srcOrd="0" destOrd="0" presId="urn:microsoft.com/office/officeart/2005/8/layout/list1"/>
    <dgm:cxn modelId="{E7BEF141-7ACC-4F3C-8093-F38691177C41}" type="presParOf" srcId="{D67B2C50-D95D-45FD-9CAC-493EC21360DA}" destId="{EDD37DE7-07F9-4A48-88A6-11613CFA862F}" srcOrd="1" destOrd="0" presId="urn:microsoft.com/office/officeart/2005/8/layout/list1"/>
    <dgm:cxn modelId="{88ADACB0-1AE8-4453-97D1-50EAA0244C38}" type="presParOf" srcId="{8EF930F0-D658-4832-AAA0-49F3313EA6ED}" destId="{B3CBF976-C7C0-4679-8938-A086775517DB}" srcOrd="9" destOrd="0" presId="urn:microsoft.com/office/officeart/2005/8/layout/list1"/>
    <dgm:cxn modelId="{FA16BAA1-942F-4949-9DEE-2DB2376B60AD}" type="presParOf" srcId="{8EF930F0-D658-4832-AAA0-49F3313EA6ED}" destId="{3DFEAB5A-8B6A-4CD1-9B78-ECED181ADF3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F7103F-4CB3-4D30-BE0D-553CFFD57F87}">
      <dsp:nvSpPr>
        <dsp:cNvPr id="0" name=""/>
        <dsp:cNvSpPr/>
      </dsp:nvSpPr>
      <dsp:spPr>
        <a:xfrm>
          <a:off x="0" y="54326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0524F-794D-4A04-A5DC-68F91E2C762A}">
      <dsp:nvSpPr>
        <dsp:cNvPr id="0" name=""/>
        <dsp:cNvSpPr/>
      </dsp:nvSpPr>
      <dsp:spPr>
        <a:xfrm>
          <a:off x="411480" y="41420"/>
          <a:ext cx="5760720" cy="100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Değerlendirme</a:t>
          </a:r>
          <a:endParaRPr lang="tr-TR" sz="3400" kern="1200" dirty="0"/>
        </a:p>
      </dsp:txBody>
      <dsp:txXfrm>
        <a:off x="411480" y="41420"/>
        <a:ext cx="5760720" cy="1003680"/>
      </dsp:txXfrm>
    </dsp:sp>
    <dsp:sp modelId="{0B150321-88D5-40DB-88F0-268B212E1C5C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B32875-9C2A-4AD9-966E-A9038C1C289C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Eylem</a:t>
          </a:r>
          <a:endParaRPr lang="tr-TR" sz="3400" kern="1200" dirty="0"/>
        </a:p>
      </dsp:txBody>
      <dsp:txXfrm>
        <a:off x="411480" y="1583661"/>
        <a:ext cx="5760720" cy="1003680"/>
      </dsp:txXfrm>
    </dsp:sp>
    <dsp:sp modelId="{4DC6C752-A0D7-47C0-B25D-E5D5AA48C532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E3677A-9EAB-4ED7-B4C6-E3B7187EE712}">
      <dsp:nvSpPr>
        <dsp:cNvPr id="0" name=""/>
        <dsp:cNvSpPr/>
      </dsp:nvSpPr>
      <dsp:spPr>
        <a:xfrm>
          <a:off x="411480" y="3125900"/>
          <a:ext cx="5760720" cy="1003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Toplumsal etki belirleme</a:t>
          </a:r>
          <a:endParaRPr lang="tr-TR" sz="3400" kern="1200" dirty="0"/>
        </a:p>
      </dsp:txBody>
      <dsp:txXfrm>
        <a:off x="411480" y="3125900"/>
        <a:ext cx="5760720" cy="10036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EDCBDD-1321-4A20-AEB2-516FC3A6DE4A}">
      <dsp:nvSpPr>
        <dsp:cNvPr id="0" name=""/>
        <dsp:cNvSpPr/>
      </dsp:nvSpPr>
      <dsp:spPr>
        <a:xfrm>
          <a:off x="0" y="54326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A0881A-271B-490A-9547-19BBCDB0FBEE}">
      <dsp:nvSpPr>
        <dsp:cNvPr id="0" name=""/>
        <dsp:cNvSpPr/>
      </dsp:nvSpPr>
      <dsp:spPr>
        <a:xfrm>
          <a:off x="411480" y="41420"/>
          <a:ext cx="5760720" cy="100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İnceleme</a:t>
          </a:r>
          <a:endParaRPr lang="tr-TR" sz="3400" kern="1200" dirty="0"/>
        </a:p>
      </dsp:txBody>
      <dsp:txXfrm>
        <a:off x="411480" y="41420"/>
        <a:ext cx="5760720" cy="1003680"/>
      </dsp:txXfrm>
    </dsp:sp>
    <dsp:sp modelId="{260FA5AD-648B-4BF8-B29F-AD17B9AC3FFC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2EDA33-85F7-46DA-B54F-0352983BC516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Tanımlama (betimleme)</a:t>
          </a:r>
          <a:endParaRPr lang="tr-TR" sz="3400" kern="1200" dirty="0"/>
        </a:p>
      </dsp:txBody>
      <dsp:txXfrm>
        <a:off x="411480" y="1583661"/>
        <a:ext cx="5760720" cy="1003680"/>
      </dsp:txXfrm>
    </dsp:sp>
    <dsp:sp modelId="{A23DF659-125F-469D-9105-AE70698914EA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A70E76-D64F-4BED-B2A5-B8AEA32D44C6}">
      <dsp:nvSpPr>
        <dsp:cNvPr id="0" name=""/>
        <dsp:cNvSpPr/>
      </dsp:nvSpPr>
      <dsp:spPr>
        <a:xfrm>
          <a:off x="411480" y="3125900"/>
          <a:ext cx="5760720" cy="1003680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Açıklama</a:t>
          </a:r>
          <a:endParaRPr lang="tr-TR" sz="3400" kern="1200" dirty="0"/>
        </a:p>
      </dsp:txBody>
      <dsp:txXfrm>
        <a:off x="411480" y="3125900"/>
        <a:ext cx="5760720" cy="10036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CCEB1E-059B-4259-9696-47536907206C}">
      <dsp:nvSpPr>
        <dsp:cNvPr id="0" name=""/>
        <dsp:cNvSpPr/>
      </dsp:nvSpPr>
      <dsp:spPr>
        <a:xfrm rot="5400000">
          <a:off x="3621405" y="-1293891"/>
          <a:ext cx="1047750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Asıl amacın ön fikirler geliştirmek olduğu araştırmalardır. Esas soru “ne” sorusudur. Daha rafine araştırma soruları elde etmek için çok az anlaşılmış bir fenomeni inceleyen araştırmalardır. </a:t>
          </a:r>
          <a:endParaRPr lang="tr-TR" sz="1200" kern="1200" dirty="0"/>
        </a:p>
      </dsp:txBody>
      <dsp:txXfrm rot="5400000">
        <a:off x="3621405" y="-1293891"/>
        <a:ext cx="1047750" cy="3901440"/>
      </dsp:txXfrm>
    </dsp:sp>
    <dsp:sp modelId="{97F6A7A1-DFED-489A-BFF0-F114C41E7956}">
      <dsp:nvSpPr>
        <dsp:cNvPr id="0" name=""/>
        <dsp:cNvSpPr/>
      </dsp:nvSpPr>
      <dsp:spPr>
        <a:xfrm>
          <a:off x="0" y="1984"/>
          <a:ext cx="2194560" cy="1309687"/>
        </a:xfrm>
        <a:prstGeom prst="roundRect">
          <a:avLst/>
        </a:prstGeom>
        <a:solidFill>
          <a:srgbClr val="FFC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İncelemeci araştırma</a:t>
          </a:r>
          <a:endParaRPr lang="tr-TR" sz="2500" kern="1200" dirty="0"/>
        </a:p>
      </dsp:txBody>
      <dsp:txXfrm>
        <a:off x="0" y="1984"/>
        <a:ext cx="2194560" cy="1309687"/>
      </dsp:txXfrm>
    </dsp:sp>
    <dsp:sp modelId="{1901408C-EE8E-418A-B1C1-CC37B3BE7CE4}">
      <dsp:nvSpPr>
        <dsp:cNvPr id="0" name=""/>
        <dsp:cNvSpPr/>
      </dsp:nvSpPr>
      <dsp:spPr>
        <a:xfrm rot="5400000">
          <a:off x="3621405" y="81279"/>
          <a:ext cx="1047750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050" kern="1200" dirty="0" smtClean="0"/>
            <a:t>Asıl amacın bir resim çizmek ve bir profil oluşturmak, bir sınıflandırma yapmak olduğu yahut kim, ne zaman, nerede ve nasıl gibi soruları yanıtlamak için basamakların ana hatlarını oluşturmak olduğu araştırmadır.  </a:t>
          </a:r>
          <a:endParaRPr lang="tr-TR" sz="1050" kern="1200" dirty="0"/>
        </a:p>
      </dsp:txBody>
      <dsp:txXfrm rot="5400000">
        <a:off x="3621405" y="81279"/>
        <a:ext cx="1047750" cy="3901440"/>
      </dsp:txXfrm>
    </dsp:sp>
    <dsp:sp modelId="{F86A7D98-04F9-4CE5-8E81-296046BFB8A6}">
      <dsp:nvSpPr>
        <dsp:cNvPr id="0" name=""/>
        <dsp:cNvSpPr/>
      </dsp:nvSpPr>
      <dsp:spPr>
        <a:xfrm>
          <a:off x="0" y="1377156"/>
          <a:ext cx="2194560" cy="1309687"/>
        </a:xfrm>
        <a:prstGeom prst="roundRect">
          <a:avLst/>
        </a:prstGeom>
        <a:solidFill>
          <a:srgbClr val="FFC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Tanımlayıcı araştırma</a:t>
          </a:r>
          <a:endParaRPr lang="tr-TR" sz="2500" kern="1200" dirty="0"/>
        </a:p>
      </dsp:txBody>
      <dsp:txXfrm>
        <a:off x="0" y="1377156"/>
        <a:ext cx="2194560" cy="1309687"/>
      </dsp:txXfrm>
    </dsp:sp>
    <dsp:sp modelId="{817D12FF-A220-4B12-95A9-A2588A62C1DF}">
      <dsp:nvSpPr>
        <dsp:cNvPr id="0" name=""/>
        <dsp:cNvSpPr/>
      </dsp:nvSpPr>
      <dsp:spPr>
        <a:xfrm rot="5400000">
          <a:off x="3621405" y="1456451"/>
          <a:ext cx="1047750" cy="390144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200" kern="1200" dirty="0" smtClean="0"/>
            <a:t>Olayların nedenlerini göstermenin esas amaç olarak belirlendiği araştırmalardır. Bu tür araştırmalar kuram oluşturma, </a:t>
          </a:r>
          <a:r>
            <a:rPr lang="tr-TR" sz="1200" kern="1200" dirty="0" err="1" smtClean="0"/>
            <a:t>ayrıntılandırma</a:t>
          </a:r>
          <a:r>
            <a:rPr lang="tr-TR" sz="1200" kern="1200" dirty="0" smtClean="0"/>
            <a:t>, genişletme ve test etmeye odaklanır. </a:t>
          </a:r>
          <a:endParaRPr lang="tr-TR" sz="1200" kern="1200" dirty="0"/>
        </a:p>
      </dsp:txBody>
      <dsp:txXfrm rot="5400000">
        <a:off x="3621405" y="1456451"/>
        <a:ext cx="1047750" cy="3901440"/>
      </dsp:txXfrm>
    </dsp:sp>
    <dsp:sp modelId="{A0BD8248-CBB3-429A-B8DF-2B450B8E787E}">
      <dsp:nvSpPr>
        <dsp:cNvPr id="0" name=""/>
        <dsp:cNvSpPr/>
      </dsp:nvSpPr>
      <dsp:spPr>
        <a:xfrm>
          <a:off x="0" y="2752328"/>
          <a:ext cx="2194560" cy="1309687"/>
        </a:xfrm>
        <a:prstGeom prst="roundRect">
          <a:avLst/>
        </a:prstGeom>
        <a:solidFill>
          <a:srgbClr val="FFC0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Açıklayıcı araştırma</a:t>
          </a:r>
          <a:endParaRPr lang="tr-TR" sz="2500" kern="1200" dirty="0"/>
        </a:p>
      </dsp:txBody>
      <dsp:txXfrm>
        <a:off x="0" y="2752328"/>
        <a:ext cx="2194560" cy="130968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391467-990B-4770-B6E7-91F606FFF6E4}">
      <dsp:nvSpPr>
        <dsp:cNvPr id="0" name=""/>
        <dsp:cNvSpPr/>
      </dsp:nvSpPr>
      <dsp:spPr>
        <a:xfrm>
          <a:off x="0" y="398611"/>
          <a:ext cx="6096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5ADE9-91CC-4248-BAE4-5CCCBCC6495C}">
      <dsp:nvSpPr>
        <dsp:cNvPr id="0" name=""/>
        <dsp:cNvSpPr/>
      </dsp:nvSpPr>
      <dsp:spPr>
        <a:xfrm>
          <a:off x="304800" y="14851"/>
          <a:ext cx="4267200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Kesitsel</a:t>
          </a:r>
          <a:endParaRPr lang="tr-TR" sz="2600" kern="1200" dirty="0"/>
        </a:p>
      </dsp:txBody>
      <dsp:txXfrm>
        <a:off x="304800" y="14851"/>
        <a:ext cx="4267200" cy="767520"/>
      </dsp:txXfrm>
    </dsp:sp>
    <dsp:sp modelId="{F97D8477-AFB2-41B4-82AC-602C7BEDA25F}">
      <dsp:nvSpPr>
        <dsp:cNvPr id="0" name=""/>
        <dsp:cNvSpPr/>
      </dsp:nvSpPr>
      <dsp:spPr>
        <a:xfrm>
          <a:off x="0" y="1577972"/>
          <a:ext cx="609600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21A85-98AC-44AB-B16C-879A07498689}">
      <dsp:nvSpPr>
        <dsp:cNvPr id="0" name=""/>
        <dsp:cNvSpPr/>
      </dsp:nvSpPr>
      <dsp:spPr>
        <a:xfrm>
          <a:off x="304800" y="1194212"/>
          <a:ext cx="4267200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Uzun dönemli</a:t>
          </a:r>
          <a:endParaRPr lang="tr-TR" sz="2600" kern="1200" dirty="0"/>
        </a:p>
      </dsp:txBody>
      <dsp:txXfrm>
        <a:off x="304800" y="1194212"/>
        <a:ext cx="4267200" cy="7675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2AE6DC-E97C-4AE7-B7AF-3E1E39076124}">
      <dsp:nvSpPr>
        <dsp:cNvPr id="0" name=""/>
        <dsp:cNvSpPr/>
      </dsp:nvSpPr>
      <dsp:spPr>
        <a:xfrm>
          <a:off x="0" y="543260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F8D1A5-CA0C-4701-B82F-D1573C945983}">
      <dsp:nvSpPr>
        <dsp:cNvPr id="0" name=""/>
        <dsp:cNvSpPr/>
      </dsp:nvSpPr>
      <dsp:spPr>
        <a:xfrm>
          <a:off x="411480" y="41420"/>
          <a:ext cx="5760720" cy="1003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Zaman dizisi</a:t>
          </a:r>
          <a:endParaRPr lang="tr-TR" sz="3400" kern="1200" dirty="0"/>
        </a:p>
      </dsp:txBody>
      <dsp:txXfrm>
        <a:off x="411480" y="41420"/>
        <a:ext cx="5760720" cy="1003680"/>
      </dsp:txXfrm>
    </dsp:sp>
    <dsp:sp modelId="{21E10AC8-4FF2-4A12-AA1F-75AB29A38D02}">
      <dsp:nvSpPr>
        <dsp:cNvPr id="0" name=""/>
        <dsp:cNvSpPr/>
      </dsp:nvSpPr>
      <dsp:spPr>
        <a:xfrm>
          <a:off x="0" y="208550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8F2008-DEBC-474E-8581-6A132D0863F7}">
      <dsp:nvSpPr>
        <dsp:cNvPr id="0" name=""/>
        <dsp:cNvSpPr/>
      </dsp:nvSpPr>
      <dsp:spPr>
        <a:xfrm>
          <a:off x="411480" y="1583661"/>
          <a:ext cx="5760720" cy="1003680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Panel</a:t>
          </a:r>
          <a:endParaRPr lang="tr-TR" sz="3400" kern="1200" dirty="0"/>
        </a:p>
      </dsp:txBody>
      <dsp:txXfrm>
        <a:off x="411480" y="1583661"/>
        <a:ext cx="5760720" cy="1003680"/>
      </dsp:txXfrm>
    </dsp:sp>
    <dsp:sp modelId="{3DFEAB5A-8B6A-4CD1-9B78-ECED181ADF33}">
      <dsp:nvSpPr>
        <dsp:cNvPr id="0" name=""/>
        <dsp:cNvSpPr/>
      </dsp:nvSpPr>
      <dsp:spPr>
        <a:xfrm>
          <a:off x="0" y="3627741"/>
          <a:ext cx="8229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37DE7-07F9-4A48-88A6-11613CFA862F}">
      <dsp:nvSpPr>
        <dsp:cNvPr id="0" name=""/>
        <dsp:cNvSpPr/>
      </dsp:nvSpPr>
      <dsp:spPr>
        <a:xfrm>
          <a:off x="411480" y="3125900"/>
          <a:ext cx="5760720" cy="1003680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Kuşak (</a:t>
          </a:r>
          <a:r>
            <a:rPr lang="tr-TR" sz="3400" kern="1200" dirty="0" err="1" smtClean="0"/>
            <a:t>kohort</a:t>
          </a:r>
          <a:r>
            <a:rPr lang="tr-TR" sz="3400" kern="1200" dirty="0" smtClean="0"/>
            <a:t>)</a:t>
          </a:r>
          <a:endParaRPr lang="tr-TR" sz="3400" kern="1200" dirty="0"/>
        </a:p>
      </dsp:txBody>
      <dsp:txXfrm>
        <a:off x="411480" y="3125900"/>
        <a:ext cx="5760720" cy="100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Bilimlerde Araştırma Yöntemleri-II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Araştırmalar düzeylerine göre ikiye ayrılır: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Temel araştırmalar</a:t>
            </a:r>
          </a:p>
          <a:p>
            <a:pPr marL="624078" indent="-514350">
              <a:buFont typeface="+mj-lt"/>
              <a:buAutoNum type="arabicPeriod"/>
            </a:pPr>
            <a:r>
              <a:rPr lang="tr-TR" dirty="0" smtClean="0"/>
              <a:t>Uygulamalı araştırmalar</a:t>
            </a:r>
          </a:p>
          <a:p>
            <a:pPr marL="624078" indent="-514350">
              <a:buFont typeface="+mj-lt"/>
              <a:buAutoNum type="arabicPeriod"/>
            </a:pPr>
            <a:endParaRPr lang="tr-TR" dirty="0" smtClean="0"/>
          </a:p>
          <a:p>
            <a:pPr marL="624078" indent="-514350">
              <a:buNone/>
            </a:pPr>
            <a:r>
              <a:rPr lang="tr-TR" dirty="0" smtClean="0"/>
              <a:t>Temel araştırma, toplumsal dünya hakkındaki esas bilgileri geliştirir. Dünyanın nasıl işlediğini, olayların nedenlerini, toplumsal ilişkilerin neden belli bir biçimde olduğunu vb. açıklar. </a:t>
            </a:r>
          </a:p>
          <a:p>
            <a:pPr marL="624078" indent="-514350">
              <a:buNone/>
            </a:pPr>
            <a:r>
              <a:rPr lang="tr-TR" dirty="0" smtClean="0"/>
              <a:t>Uygulamalı araştırma, belirli bir sorunu ele alarak bu sorunu çözmek üzere gerçekleştirilen araştırmalardır. </a:t>
            </a:r>
          </a:p>
          <a:p>
            <a:pPr marL="624078" indent="-514350">
              <a:buNone/>
            </a:pPr>
            <a:endParaRPr lang="tr-TR" dirty="0" smtClean="0"/>
          </a:p>
          <a:p>
            <a:pPr marL="624078" indent="-514350"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türleri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Uygulamalı araştırma türleri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Araştırmanın amacı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Araştırmanın amacı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Nicel araştırmalar zaman bakımından ikiye ayrılır: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Araştırmanın zaman boyutu</a:t>
            </a:r>
            <a:endParaRPr lang="tr-TR" dirty="0"/>
          </a:p>
        </p:txBody>
      </p:sp>
      <p:graphicFrame>
        <p:nvGraphicFramePr>
          <p:cNvPr id="8" name="7 Diyagram"/>
          <p:cNvGraphicFramePr/>
          <p:nvPr/>
        </p:nvGraphicFramePr>
        <p:xfrm>
          <a:off x="1524000" y="3212976"/>
          <a:ext cx="6096000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Kesitsel araştırmalar</a:t>
            </a:r>
            <a:r>
              <a:rPr lang="tr-TR" dirty="0" smtClean="0"/>
              <a:t>, araştırmacının zamanda bir noktada gözlem yaptığı araştırmalardır. 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smtClean="0"/>
              <a:t>Uzun dönemli araştırmalar</a:t>
            </a:r>
            <a:r>
              <a:rPr lang="tr-TR" dirty="0" smtClean="0"/>
              <a:t>da ise, araştırmacı, birden fazla zaman noktasında ölçüm yapar.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Araştırmanın zaman boyutu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dönemli araştırmalar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 smtClean="0"/>
              <a:t>, Haluk (2006). </a:t>
            </a:r>
            <a:r>
              <a:rPr lang="tr-TR" i="1" dirty="0" smtClean="0"/>
              <a:t>Toplumsal Araştırmalarda Nicel ve Nitel Yöntemlere Giriş.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 </a:t>
            </a:r>
            <a:r>
              <a:rPr lang="tr-TR" dirty="0" err="1" smtClean="0"/>
              <a:t>Çev</a:t>
            </a:r>
            <a:r>
              <a:rPr lang="tr-TR" dirty="0" smtClean="0"/>
              <a:t>. </a:t>
            </a:r>
            <a:r>
              <a:rPr lang="tr-TR" dirty="0" smtClean="0"/>
              <a:t>S. </a:t>
            </a:r>
            <a:r>
              <a:rPr lang="tr-TR" smtClean="0"/>
              <a:t>Özge. </a:t>
            </a:r>
            <a:r>
              <a:rPr lang="tr-TR" smtClean="0"/>
              <a:t>İstanbul</a:t>
            </a:r>
            <a:r>
              <a:rPr lang="tr-TR" dirty="0" smtClean="0"/>
              <a:t>: </a:t>
            </a:r>
            <a:r>
              <a:rPr lang="tr-TR" dirty="0" err="1" smtClean="0"/>
              <a:t>Yayınodası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269</Words>
  <Application>Microsoft Office PowerPoint</Application>
  <PresentationFormat>Ekran Gösterisi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Sosyal Bilimlerde Araştırma Yöntemleri-II</vt:lpstr>
      <vt:lpstr>Araştırma türleri</vt:lpstr>
      <vt:lpstr>Uygulamalı araştırma türleri</vt:lpstr>
      <vt:lpstr>Araştırmanın amacı</vt:lpstr>
      <vt:lpstr>Araştırmanın amacı</vt:lpstr>
      <vt:lpstr>Araştırmanın zaman boyutu</vt:lpstr>
      <vt:lpstr>Araştırmanın zaman boyutu</vt:lpstr>
      <vt:lpstr>Uzun dönemli araştırmalar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Bilimlerde Araştırma Yöntemleri-II</dc:title>
  <dc:creator>CAGLA KUBILAY</dc:creator>
  <cp:lastModifiedBy>CAGLA KUBILAY</cp:lastModifiedBy>
  <cp:revision>17</cp:revision>
  <dcterms:created xsi:type="dcterms:W3CDTF">2020-01-27T10:35:21Z</dcterms:created>
  <dcterms:modified xsi:type="dcterms:W3CDTF">2020-02-04T10:40:07Z</dcterms:modified>
</cp:coreProperties>
</file>