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AFC29-8C94-4288-81EA-12016427DDD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AF358-23DD-4EFF-ACAA-FC4972D1CAD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95536" y="404665"/>
            <a:ext cx="8062664" cy="1152127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WEEK-7-</a:t>
            </a:r>
            <a:r>
              <a:rPr lang="tr-TR" sz="2400" dirty="0" err="1" smtClean="0"/>
              <a:t>Interspecific</a:t>
            </a:r>
            <a:r>
              <a:rPr lang="tr-TR" sz="2400" dirty="0" smtClean="0"/>
              <a:t> </a:t>
            </a:r>
            <a:r>
              <a:rPr lang="tr-TR" sz="2400" dirty="0" err="1"/>
              <a:t>Hybridization</a:t>
            </a:r>
            <a:endParaRPr lang="tr-TR" sz="24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755576" y="2420888"/>
            <a:ext cx="75135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 smtClean="0"/>
              <a:t>Interspecific</a:t>
            </a:r>
            <a:r>
              <a:rPr lang="en-US" b="1" dirty="0" smtClean="0"/>
              <a:t> hybridization </a:t>
            </a:r>
            <a:r>
              <a:rPr lang="en-US" dirty="0" smtClean="0"/>
              <a:t>is the mating</a:t>
            </a:r>
            <a:r>
              <a:rPr lang="tr-TR" dirty="0" smtClean="0"/>
              <a:t> </a:t>
            </a:r>
            <a:r>
              <a:rPr lang="en-US" dirty="0" smtClean="0"/>
              <a:t>between two different species.</a:t>
            </a:r>
            <a:endParaRPr lang="tr-TR" dirty="0" smtClean="0"/>
          </a:p>
          <a:p>
            <a:pPr algn="just"/>
            <a:r>
              <a:rPr lang="tr-TR" dirty="0" smtClean="0"/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   </a:t>
            </a:r>
            <a:r>
              <a:rPr lang="en-US" dirty="0" smtClean="0"/>
              <a:t>The first reproductive isolating mechanism</a:t>
            </a:r>
            <a:r>
              <a:rPr lang="tr-TR" dirty="0" smtClean="0"/>
              <a:t> </a:t>
            </a:r>
            <a:r>
              <a:rPr lang="en-US" dirty="0" smtClean="0"/>
              <a:t>is geographical</a:t>
            </a:r>
            <a:r>
              <a:rPr lang="tr-TR" dirty="0" smtClean="0"/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   </a:t>
            </a:r>
            <a:r>
              <a:rPr lang="en-US" dirty="0" smtClean="0"/>
              <a:t>The second</a:t>
            </a:r>
            <a:r>
              <a:rPr lang="tr-TR" dirty="0" smtClean="0"/>
              <a:t> </a:t>
            </a:r>
            <a:r>
              <a:rPr lang="en-US" dirty="0" smtClean="0"/>
              <a:t>mechanism is mechanical, basically a </a:t>
            </a:r>
            <a:r>
              <a:rPr lang="en-US" dirty="0" err="1" smtClean="0"/>
              <a:t>lockand</a:t>
            </a:r>
            <a:r>
              <a:rPr lang="en-US" dirty="0" smtClean="0"/>
              <a:t>-key mechanism</a:t>
            </a:r>
            <a:r>
              <a:rPr lang="tr-TR" dirty="0" smtClean="0"/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en-US" dirty="0" smtClean="0"/>
              <a:t>The third reproductive isolating mechanism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 err="1" smtClean="0"/>
              <a:t>behavioural</a:t>
            </a:r>
            <a:r>
              <a:rPr lang="tr-TR" dirty="0" smtClean="0"/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   </a:t>
            </a:r>
            <a:r>
              <a:rPr lang="en-US" dirty="0" smtClean="0"/>
              <a:t>The fourth one is temporal</a:t>
            </a:r>
            <a:r>
              <a:rPr lang="tr-TR" dirty="0" smtClean="0"/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en-US" dirty="0" smtClean="0"/>
              <a:t>The fifth reproductive</a:t>
            </a:r>
            <a:r>
              <a:rPr lang="tr-TR" dirty="0" smtClean="0"/>
              <a:t> </a:t>
            </a:r>
            <a:r>
              <a:rPr lang="en-US" dirty="0" smtClean="0"/>
              <a:t>isolating mechanism is cellular</a:t>
            </a:r>
            <a:r>
              <a:rPr lang="tr-TR" dirty="0" smtClean="0"/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en-US" dirty="0" smtClean="0"/>
              <a:t>The sixth</a:t>
            </a:r>
            <a:r>
              <a:rPr lang="tr-TR" dirty="0" smtClean="0"/>
              <a:t> </a:t>
            </a:r>
            <a:r>
              <a:rPr lang="en-US" dirty="0" smtClean="0"/>
              <a:t>one is gamete incompatibility</a:t>
            </a:r>
            <a:r>
              <a:rPr lang="tr-TR" dirty="0" smtClean="0"/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en-US" dirty="0" smtClean="0"/>
              <a:t>The seventh mechanism is F1 hybrid</a:t>
            </a:r>
            <a:r>
              <a:rPr lang="tr-TR" dirty="0" smtClean="0"/>
              <a:t> </a:t>
            </a:r>
            <a:r>
              <a:rPr lang="en-US" dirty="0" smtClean="0"/>
              <a:t>sterility</a:t>
            </a:r>
            <a:r>
              <a:rPr lang="tr-TR" dirty="0" smtClean="0"/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en-US" dirty="0" smtClean="0"/>
              <a:t>The eighth reproductive</a:t>
            </a:r>
            <a:r>
              <a:rPr lang="tr-TR" dirty="0" smtClean="0"/>
              <a:t> </a:t>
            </a:r>
            <a:r>
              <a:rPr lang="en-US" dirty="0" smtClean="0"/>
              <a:t>isolating mechanism is F2 breakdown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86</Words>
  <Application>Microsoft Office PowerPoint</Application>
  <PresentationFormat>Ekran Gösterisi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WEEK-7-Interspecific Hybridization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WEEK-7-Interspecific Hybridization</dc:title>
  <dc:creator>Toshiba</dc:creator>
  <cp:lastModifiedBy>Toshiba</cp:lastModifiedBy>
  <cp:revision>1</cp:revision>
  <dcterms:created xsi:type="dcterms:W3CDTF">2020-05-11T17:46:24Z</dcterms:created>
  <dcterms:modified xsi:type="dcterms:W3CDTF">2020-05-11T18:03:04Z</dcterms:modified>
</cp:coreProperties>
</file>