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3"/>
    <p:sldId id="258" r:id="rId4"/>
    <p:sldId id="259" r:id="rId5"/>
    <p:sldId id="270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Nefes ve Ses Çalışmaları</a:t>
            </a:r>
            <a:endParaRPr lang="tr-TR" dirty="0"/>
          </a:p>
        </p:txBody>
      </p:sp>
      <p:sp>
        <p:nvSpPr>
          <p:cNvPr id="3" name="TextBox 2"/>
          <p:cNvSpPr txBox="1"/>
          <p:nvPr/>
        </p:nvSpPr>
        <p:spPr>
          <a:xfrm>
            <a:off x="1384301" y="2438400"/>
            <a:ext cx="94233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Tüm hayatlar bağırmak veya ağlamak ile başlar. </a:t>
            </a:r>
            <a:endParaRPr lang="tr-TR" sz="2400" dirty="0" smtClean="0"/>
          </a:p>
          <a:p>
            <a:r>
              <a:rPr lang="tr-TR" sz="2400" dirty="0" smtClean="0"/>
              <a:t>Nefes vermek duyguların açığa çıkarılmasıdır.</a:t>
            </a:r>
            <a:endParaRPr lang="tr-TR" sz="2400" dirty="0" smtClean="0"/>
          </a:p>
          <a:p>
            <a:r>
              <a:rPr lang="tr-TR" sz="2400" dirty="0" smtClean="0"/>
              <a:t>Yetişkinlikte duyguların açığa çıkarılmasını daha çok konuşarak yaparız.</a:t>
            </a:r>
            <a:endParaRPr lang="tr-TR" sz="2400" dirty="0" smtClean="0"/>
          </a:p>
          <a:p>
            <a:r>
              <a:rPr lang="tr-TR" sz="2400" dirty="0" smtClean="0"/>
              <a:t>DHS tekrar duyguların seslere ve nefese yöneltmek isteriz.</a:t>
            </a:r>
            <a:endParaRPr lang="tr-TR" sz="2400" dirty="0" smtClean="0"/>
          </a:p>
          <a:p>
            <a:r>
              <a:rPr lang="tr-TR" sz="2400" dirty="0" smtClean="0"/>
              <a:t>Ses ile nefes derinleşir ve doğumda ağrıyı yönetir. Nefes alıp vermemiz (oksijen değişimi) ağrıyı yönetir.</a:t>
            </a:r>
            <a:endParaRPr lang="tr-TR" sz="2400" dirty="0" smtClean="0"/>
          </a:p>
          <a:p>
            <a:r>
              <a:rPr lang="tr-TR" sz="2400" dirty="0" smtClean="0"/>
              <a:t>Kasların getirdiği otonomla hızlı ve spontan nefes alırız, nefesi tutarız ve sonra veririz.</a:t>
            </a:r>
            <a:endParaRPr lang="tr-TR" sz="2400" dirty="0" smtClean="0"/>
          </a:p>
          <a:p>
            <a:endParaRPr lang="tr-TR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200" y="1231900"/>
            <a:ext cx="927100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DHS sürecinde nefes verme süreçlerni iyi bilirsek nefes içindeki kuvveti tutabiliriz.</a:t>
            </a:r>
            <a:endParaRPr lang="tr-TR" sz="2400" dirty="0" smtClean="0"/>
          </a:p>
          <a:p>
            <a:r>
              <a:rPr lang="tr-TR" sz="2400" dirty="0" smtClean="0"/>
              <a:t>Örneğin: doğum ağrılarında; açılma evresinden doğuma kadar gelişerek nefes ritmi sıklaşır. Bebeğin doğumu için kuvveti ona yönlendirmek isteriz.</a:t>
            </a:r>
            <a:endParaRPr lang="tr-TR" sz="2400" dirty="0" smtClean="0"/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869038"/>
            <a:ext cx="74549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Tüm egzersiz uygulamalarında kendini tekrar eden ritmik bir dönem gelişir. Bu nefes alıp verme ritmine uyar.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3800" y="1346199"/>
            <a:ext cx="8864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Önemli Hatırlatma! 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sz="2400" b="1" dirty="0">
              <a:solidFill>
                <a:srgbClr val="FF0000"/>
              </a:solidFill>
            </a:endParaRPr>
          </a:p>
          <a:p>
            <a:endParaRPr lang="tr-TR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/>
              <a:t>Doğum </a:t>
            </a:r>
            <a:r>
              <a:rPr lang="tr-TR" sz="2400" dirty="0"/>
              <a:t>ve ağrı simülasyon çalışmaları kasılmalar, duruş, germe ve gevşeme çalışmaları öğrenildikten sonra yapılmalıdır.</a:t>
            </a: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Doğumun gerçekleştiği evre için bebeğin dişarı itilmesindeki nefes çalışmaları tüm doğum poziayonları öğrenildikten sonra kursun bitimine doğru çalışılmalıdır. 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400" dirty="0"/>
          </a:p>
          <a:p>
            <a:endParaRPr lang="tr-TR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13725" y="915987"/>
            <a:ext cx="2806438" cy="18272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397000"/>
            <a:ext cx="9220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dirty="0" smtClean="0"/>
          </a:p>
          <a:p>
            <a:r>
              <a:rPr lang="tr-TR" sz="2400" b="1" dirty="0" smtClean="0">
                <a:solidFill>
                  <a:srgbClr val="FF0000"/>
                </a:solidFill>
              </a:rPr>
              <a:t>Hatırlatma!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/>
              <a:t>Her egzersiz önceden kurs yöneticisi tarafından mutlaka denenmiş olmalıdır.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/>
              <a:t>Tüm uygulama zamanları önceden belirlenmiş omalıdır. 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/>
              <a:t>Hiç bir egzersiz karşılıklı yararı tartışılmadan bırakılmamalıdır.</a:t>
            </a:r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/>
              <a:t>Egzersizleri için değerlendirme tablosu kullanılabilir.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1338</Words>
  <Application>WPS Presentation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Arial</vt:lpstr>
      <vt:lpstr>Garamond</vt:lpstr>
      <vt:lpstr>Segoe Print</vt:lpstr>
      <vt:lpstr>Microsoft YaHei</vt:lpstr>
      <vt:lpstr/>
      <vt:lpstr>Arial Unicode MS</vt:lpstr>
      <vt:lpstr>Calibri</vt:lpstr>
      <vt:lpstr>Default Design</vt:lpstr>
      <vt:lpstr>Nefes ve Ses Çalışmaları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Doğuma Hazırlık Sürecinde  Beden ve Nefes Egzersizlerin  Temel Nedenleri -2</dc:title>
  <dc:creator>uses pc</dc:creator>
  <cp:lastModifiedBy>Nesibe Uzel Yar</cp:lastModifiedBy>
  <cp:revision>39</cp:revision>
  <dcterms:created xsi:type="dcterms:W3CDTF">2015-10-22T19:23:00Z</dcterms:created>
  <dcterms:modified xsi:type="dcterms:W3CDTF">2020-02-06T16:34:36Z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