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n-NO" dirty="0"/>
              <a:t>Satranç </a:t>
            </a:r>
            <a:r>
              <a:rPr lang="nn-NO" dirty="0" smtClean="0"/>
              <a:t>Dersi </a:t>
            </a:r>
            <a:r>
              <a:rPr lang="tr-TR" dirty="0"/>
              <a:t>8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Satrançta Mat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/>
              <a:t>Burada </a:t>
            </a:r>
            <a:r>
              <a:rPr lang="tr-TR" sz="2800" dirty="0" smtClean="0"/>
              <a:t>da </a:t>
            </a:r>
            <a:r>
              <a:rPr lang="tr-TR" sz="2800" b="1" dirty="0" smtClean="0"/>
              <a:t>SURATTAN MATIN</a:t>
            </a:r>
            <a:r>
              <a:rPr lang="tr-TR" sz="2800" dirty="0" smtClean="0"/>
              <a:t> nasıl </a:t>
            </a:r>
            <a:r>
              <a:rPr lang="tr-TR" sz="2800" dirty="0" err="1" smtClean="0"/>
              <a:t>açılışda</a:t>
            </a:r>
            <a:r>
              <a:rPr lang="tr-TR" sz="2800" dirty="0" smtClean="0"/>
              <a:t> uygulanabileceğine örnek gösterilmektedir.</a:t>
            </a:r>
            <a:br>
              <a:rPr lang="tr-TR" sz="2800" dirty="0" smtClean="0"/>
            </a:br>
            <a:r>
              <a:rPr lang="tr-TR" sz="2800" dirty="0" smtClean="0"/>
              <a:t>Sadece dört hamle sonra Siyah </a:t>
            </a:r>
            <a:r>
              <a:rPr lang="tr-TR" sz="2800" b="1" dirty="0" smtClean="0"/>
              <a:t>ŞAH MAT</a:t>
            </a:r>
            <a:r>
              <a:rPr lang="tr-TR" sz="2800" dirty="0" smtClean="0"/>
              <a:t> olmuştur.</a:t>
            </a:r>
            <a:br>
              <a:rPr lang="tr-TR" sz="2800" dirty="0" smtClean="0"/>
            </a:br>
            <a:r>
              <a:rPr lang="tr-TR" sz="2800" dirty="0" smtClean="0"/>
              <a:t>Filin, Veziri nasıl koruduğuna, böylece Siyah Şahın Beyaz Veziri alamadığına dikkat edin.</a:t>
            </a:r>
            <a:br>
              <a:rPr lang="tr-TR" sz="2800" dirty="0" smtClean="0"/>
            </a:br>
            <a:r>
              <a:rPr lang="tr-TR" sz="2800" dirty="0" smtClean="0"/>
              <a:t>Buna </a:t>
            </a:r>
            <a:r>
              <a:rPr lang="tr-TR" sz="2800" b="1" dirty="0" smtClean="0"/>
              <a:t>ÇOBAN MATI</a:t>
            </a:r>
            <a:r>
              <a:rPr lang="tr-TR" sz="2800" dirty="0" smtClean="0"/>
              <a:t> denir.</a:t>
            </a:r>
          </a:p>
          <a:p>
            <a:endParaRPr lang="tr-TR" sz="2800" dirty="0" smtClean="0"/>
          </a:p>
          <a:p>
            <a:endParaRPr lang="tr-TR" dirty="0"/>
          </a:p>
        </p:txBody>
      </p:sp>
      <p:pic>
        <p:nvPicPr>
          <p:cNvPr id="5" name="4 Resim" descr="Satranç Dersleri 19 Mat Etmek 8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95736" y="2465512"/>
            <a:ext cx="4392488" cy="43924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Unutulmamalıdır </a:t>
            </a:r>
            <a:r>
              <a:rPr lang="tr-TR" sz="2800" dirty="0" smtClean="0"/>
              <a:t>ki satrançta en önemli amaç </a:t>
            </a:r>
            <a:r>
              <a:rPr lang="tr-TR" sz="2800" b="1" dirty="0" smtClean="0"/>
              <a:t>MAT ETMEKTİR.</a:t>
            </a:r>
            <a:r>
              <a:rPr lang="tr-TR" sz="2800" dirty="0" smtClean="0"/>
              <a:t> Bir oyunu rakip </a:t>
            </a:r>
            <a:r>
              <a:rPr lang="tr-TR" sz="2800" dirty="0" err="1" smtClean="0"/>
              <a:t>terketmediği</a:t>
            </a:r>
            <a:r>
              <a:rPr lang="tr-TR" sz="2800" dirty="0" smtClean="0"/>
              <a:t> durumda ancak mat ederek kazanabiliriz. Bu dersimizde bir takım temel mat tekniklerini inceleyeceğiz</a:t>
            </a:r>
          </a:p>
          <a:p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 En tipik mat </a:t>
            </a:r>
            <a:r>
              <a:rPr lang="tr-TR" b="1" dirty="0" smtClean="0"/>
              <a:t>MERDİVEN MATIDIR.</a:t>
            </a:r>
            <a:r>
              <a:rPr lang="tr-TR" dirty="0" smtClean="0"/>
              <a:t> </a:t>
            </a:r>
            <a:r>
              <a:rPr lang="tr-TR" dirty="0" err="1" smtClean="0"/>
              <a:t>Burdaki</a:t>
            </a:r>
            <a:r>
              <a:rPr lang="tr-TR" dirty="0" smtClean="0"/>
              <a:t> sistem şöyle çalışır. Kalelerden biri şah çeker, diğeri de şahın aşağı doğru kaçmasını engeller bu şekilde yavaş yavaş Şah sıkıştırılır.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/>
              <a:t>3.</a:t>
            </a:r>
            <a:r>
              <a:rPr lang="tr-TR" sz="2800" dirty="0" smtClean="0"/>
              <a:t> Diğer bir mat türü </a:t>
            </a:r>
            <a:r>
              <a:rPr lang="tr-TR" sz="2800" b="1" dirty="0" smtClean="0"/>
              <a:t>ARKA YATAY MATIDIR.</a:t>
            </a:r>
            <a:r>
              <a:rPr lang="tr-TR" sz="2800" dirty="0" smtClean="0"/>
              <a:t> </a:t>
            </a:r>
            <a:br>
              <a:rPr lang="tr-TR" sz="2800" dirty="0" smtClean="0"/>
            </a:br>
            <a:r>
              <a:rPr lang="tr-TR" sz="2800" dirty="0" smtClean="0"/>
              <a:t>Bu durumda Siyah kalesiyle yeni piyonu almıştır. </a:t>
            </a:r>
            <a:br>
              <a:rPr lang="tr-TR" sz="2800" dirty="0" smtClean="0"/>
            </a:br>
            <a:r>
              <a:rPr lang="tr-TR" sz="2800" dirty="0" smtClean="0"/>
              <a:t>Fakat şimdi Beyaz Kale ile en dibe kadar ilerleyerek </a:t>
            </a:r>
            <a:r>
              <a:rPr lang="tr-TR" sz="2800" b="1" dirty="0" smtClean="0"/>
              <a:t>ŞAH MAT </a:t>
            </a:r>
            <a:r>
              <a:rPr lang="tr-TR" sz="2800" dirty="0" smtClean="0"/>
              <a:t>edebilirsiniz. </a:t>
            </a:r>
            <a:br>
              <a:rPr lang="tr-TR" sz="2800" dirty="0" smtClean="0"/>
            </a:br>
            <a:r>
              <a:rPr lang="tr-TR" sz="2800" dirty="0" smtClean="0"/>
              <a:t>Siyah Şahın kaçabilecek yeri yoktur.</a:t>
            </a:r>
          </a:p>
          <a:p>
            <a:pPr>
              <a:buNone/>
            </a:pPr>
            <a:endParaRPr lang="tr-TR" sz="2800" dirty="0"/>
          </a:p>
        </p:txBody>
      </p:sp>
      <p:pic>
        <p:nvPicPr>
          <p:cNvPr id="5" name="4 Resim" descr="Satranç Dersleri 19 Mat Etmek 3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555776" y="2249488"/>
            <a:ext cx="4608512" cy="46085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Peki </a:t>
            </a:r>
            <a:r>
              <a:rPr lang="tr-TR" dirty="0" smtClean="0"/>
              <a:t>bu konum da Beyaz mat edebilir mi? </a:t>
            </a:r>
            <a:br>
              <a:rPr lang="tr-TR" dirty="0" smtClean="0"/>
            </a:br>
            <a:r>
              <a:rPr lang="tr-TR" dirty="0" smtClean="0"/>
              <a:t>Hayır edemez çünkü hala şahından sonra şah kaçabilir. </a:t>
            </a:r>
            <a:br>
              <a:rPr lang="tr-TR" dirty="0" smtClean="0"/>
            </a:br>
            <a:r>
              <a:rPr lang="tr-TR" dirty="0" smtClean="0"/>
              <a:t>Bu tür durumlar için Siyah'ın </a:t>
            </a:r>
            <a:r>
              <a:rPr lang="tr-TR" b="1" dirty="0" smtClean="0"/>
              <a:t>HAVA DELİĞİ</a:t>
            </a:r>
            <a:r>
              <a:rPr lang="tr-TR" dirty="0" smtClean="0"/>
              <a:t> vardır denir.</a:t>
            </a: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609257"/>
            <a:ext cx="4134427" cy="42487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 smtClean="0"/>
              <a:t>başka örnek. Beyaz şah çekmiştir. Mat mıdır? Evet mattır. Siyahın HAVA DELİĞİ vardır ama oraya KAÇAMAZ çünkü Fil hava deliğini tutmaktadır.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5" name="4 Resim" descr="Satranç Dersleri 19 Mat Etmek 4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95736" y="1772816"/>
            <a:ext cx="5085184" cy="50851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tr-TR" sz="2800" dirty="0" smtClean="0"/>
              <a:t>Yine </a:t>
            </a:r>
            <a:r>
              <a:rPr lang="tr-TR" sz="2800" dirty="0" smtClean="0"/>
              <a:t>başka bir konum. Beyaz şah çekmiştir. Mat mıdır? Siyahın yine hava deliği vardır ama hava deliğinden </a:t>
            </a:r>
            <a:r>
              <a:rPr lang="tr-TR" sz="2800" b="1" dirty="0" smtClean="0"/>
              <a:t>NEFES ALAMAZ</a:t>
            </a:r>
            <a:r>
              <a:rPr lang="tr-TR" sz="2800" dirty="0" smtClean="0"/>
              <a:t> çünkü Fil hava deliğini kapatmaktadır. Şah yukarı çıkamaz çünkü Fil çıkış karesini tutmaktadır. 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5" name="4 Resim" descr="Satranç Dersleri 19 Mat Etmek 5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75656" y="1889448"/>
            <a:ext cx="4968552" cy="496855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Şimdi </a:t>
            </a:r>
            <a:r>
              <a:rPr lang="tr-TR" sz="2800" dirty="0" smtClean="0"/>
              <a:t>göstereceğimiz mat türü </a:t>
            </a:r>
            <a:r>
              <a:rPr lang="tr-TR" sz="2800" b="1" dirty="0" smtClean="0"/>
              <a:t>SURATTAN MATTIR.</a:t>
            </a:r>
            <a:r>
              <a:rPr lang="tr-TR" sz="2800" dirty="0" smtClean="0"/>
              <a:t> </a:t>
            </a:r>
            <a:br>
              <a:rPr lang="tr-TR" sz="2800" dirty="0" smtClean="0"/>
            </a:br>
            <a:r>
              <a:rPr lang="tr-TR" sz="2800" dirty="0" smtClean="0"/>
              <a:t>Bu örnekte Siyah Şah tahtanın kenarındadır.</a:t>
            </a:r>
            <a:br>
              <a:rPr lang="tr-TR" sz="2800" dirty="0" smtClean="0"/>
            </a:br>
            <a:r>
              <a:rPr lang="tr-TR" sz="2800" dirty="0" smtClean="0"/>
              <a:t>Beyaz Vezir, Siyah Şahla yüz yüze gelmiştir.</a:t>
            </a:r>
            <a:br>
              <a:rPr lang="tr-TR" sz="2800" dirty="0" smtClean="0"/>
            </a:br>
            <a:r>
              <a:rPr lang="tr-TR" sz="2800" dirty="0" smtClean="0"/>
              <a:t>Veziri Beyaz Şah korumaktadır.</a:t>
            </a:r>
            <a:br>
              <a:rPr lang="tr-TR" sz="2800" dirty="0" smtClean="0"/>
            </a:br>
            <a:r>
              <a:rPr lang="tr-TR" sz="2800" dirty="0" smtClean="0"/>
              <a:t>Bu tür matlara surattan mat denir.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5" name="4 Resim" descr="Satranç Dersleri 19 Mat Etmek 6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83768" y="2204864"/>
            <a:ext cx="4653136" cy="46531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Benzer </a:t>
            </a:r>
            <a:r>
              <a:rPr lang="tr-TR" sz="2800" dirty="0" smtClean="0"/>
              <a:t>fikri </a:t>
            </a:r>
            <a:r>
              <a:rPr lang="tr-TR" sz="2800" dirty="0" err="1" smtClean="0"/>
              <a:t>oyunortasında</a:t>
            </a:r>
            <a:r>
              <a:rPr lang="tr-TR" sz="2800" dirty="0" smtClean="0"/>
              <a:t> </a:t>
            </a:r>
            <a:r>
              <a:rPr lang="tr-TR" sz="2800" dirty="0" err="1" smtClean="0"/>
              <a:t>rok</a:t>
            </a:r>
            <a:r>
              <a:rPr lang="tr-TR" sz="2800" dirty="0" smtClean="0"/>
              <a:t> atmış Şah karşısında da uygulayabiliriz.</a:t>
            </a:r>
            <a:br>
              <a:rPr lang="tr-TR" sz="2800" dirty="0" smtClean="0"/>
            </a:br>
            <a:r>
              <a:rPr lang="tr-TR" sz="2800" dirty="0" smtClean="0"/>
              <a:t>Vezir o­nu koruyan Fil sayesinde SURATTAN MAT etmiştir. Rakibiniz </a:t>
            </a:r>
            <a:r>
              <a:rPr lang="tr-TR" sz="2800" dirty="0" err="1" smtClean="0"/>
              <a:t>rok</a:t>
            </a:r>
            <a:r>
              <a:rPr lang="tr-TR" sz="2800" dirty="0" smtClean="0"/>
              <a:t> atmışsa bu şekilde MAT etmenin yollarını arayınız. </a:t>
            </a:r>
            <a:r>
              <a:rPr lang="tr-TR" sz="2800" dirty="0" err="1" smtClean="0"/>
              <a:t>Rok</a:t>
            </a:r>
            <a:r>
              <a:rPr lang="tr-TR" sz="2800" dirty="0" smtClean="0"/>
              <a:t> atmışsanız </a:t>
            </a:r>
            <a:r>
              <a:rPr lang="tr-TR" sz="2800" b="1" dirty="0" smtClean="0"/>
              <a:t>DİKKAT EDİN!</a:t>
            </a:r>
            <a:r>
              <a:rPr lang="tr-TR" sz="2800" dirty="0" smtClean="0"/>
              <a:t> Anahtar kareyi beyazın yaptığı gibi korumak iyi bir fikirdir.</a:t>
            </a:r>
          </a:p>
          <a:p>
            <a:pPr>
              <a:buNone/>
            </a:pPr>
            <a:endParaRPr lang="tr-TR" sz="2800" dirty="0"/>
          </a:p>
        </p:txBody>
      </p:sp>
      <p:pic>
        <p:nvPicPr>
          <p:cNvPr id="5" name="4 Resim" descr="Satranç Dersleri 19 Mat Etmek 7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11760" y="2564904"/>
            <a:ext cx="4293096" cy="42930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364</Words>
  <Application>Microsoft Office PowerPoint</Application>
  <PresentationFormat>Ekran Gösterisi (4:3)</PresentationFormat>
  <Paragraphs>11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Satranç Dersi 8 Dr. Öğr. Üyesi Engin SARI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10</cp:revision>
  <dcterms:created xsi:type="dcterms:W3CDTF">2014-09-25T11:45:41Z</dcterms:created>
  <dcterms:modified xsi:type="dcterms:W3CDTF">2020-05-04T05:47:54Z</dcterms:modified>
</cp:coreProperties>
</file>