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0" r:id="rId4"/>
    <p:sldId id="258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56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304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209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36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53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00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37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99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0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81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3A9F3-E8DD-4CEA-BAE4-EC6A746E4111}" type="datetimeFigureOut">
              <a:rPr lang="tr-TR" smtClean="0"/>
              <a:t>28.03.2018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0882-F046-4240-9A01-5EC8C6C414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28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Ders içeriği  Işık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Işık çeşitleri</a:t>
            </a:r>
          </a:p>
          <a:p>
            <a:r>
              <a:rPr lang="tr-TR" dirty="0" smtClean="0"/>
              <a:t>ışık kaynakları</a:t>
            </a:r>
          </a:p>
          <a:p>
            <a:r>
              <a:rPr lang="tr-TR" dirty="0" smtClean="0"/>
              <a:t>Liflerin bozulmaları (lif yapısı, renk)</a:t>
            </a:r>
          </a:p>
          <a:p>
            <a:r>
              <a:rPr lang="tr-TR" dirty="0" smtClean="0"/>
              <a:t>Önlemler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605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Işık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Maruz kalma süresi</a:t>
            </a:r>
          </a:p>
          <a:p>
            <a:r>
              <a:rPr lang="tr-TR" dirty="0" smtClean="0"/>
              <a:t>Işık şiddeti</a:t>
            </a:r>
          </a:p>
          <a:p>
            <a:r>
              <a:rPr lang="tr-TR" dirty="0" smtClean="0"/>
              <a:t>Objenin oluşturan hammaddelerin cinsi</a:t>
            </a:r>
          </a:p>
          <a:p>
            <a:r>
              <a:rPr lang="tr-TR" dirty="0" smtClean="0"/>
              <a:t>Mavi yün skala</a:t>
            </a:r>
          </a:p>
          <a:p>
            <a:r>
              <a:rPr lang="tr-TR" dirty="0" smtClean="0"/>
              <a:t>Görünür ışık, ultraviyole ışık, </a:t>
            </a:r>
            <a:r>
              <a:rPr lang="tr-TR" dirty="0" err="1" smtClean="0"/>
              <a:t>infrared</a:t>
            </a:r>
            <a:r>
              <a:rPr lang="tr-TR" dirty="0" smtClean="0"/>
              <a:t> ışık</a:t>
            </a:r>
          </a:p>
          <a:p>
            <a:r>
              <a:rPr lang="tr-TR" dirty="0" smtClean="0"/>
              <a:t>Yapay ışık kaynakları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4928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Görünür ışık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Görünür ışık ve kaynakları (</a:t>
            </a:r>
            <a:r>
              <a:rPr lang="tr-TR" dirty="0" err="1" smtClean="0"/>
              <a:t>visible</a:t>
            </a:r>
            <a:r>
              <a:rPr lang="tr-TR" dirty="0" smtClean="0"/>
              <a:t> </a:t>
            </a:r>
            <a:r>
              <a:rPr lang="tr-TR" dirty="0" err="1" smtClean="0"/>
              <a:t>light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Stress</a:t>
            </a:r>
            <a:r>
              <a:rPr lang="tr-TR" dirty="0" smtClean="0"/>
              <a:t> (gerginlik) yol açar</a:t>
            </a:r>
          </a:p>
          <a:p>
            <a:r>
              <a:rPr lang="tr-TR" dirty="0" smtClean="0"/>
              <a:t>Renk değişimine yol açar</a:t>
            </a:r>
          </a:p>
          <a:p>
            <a:r>
              <a:rPr lang="tr-TR" dirty="0" smtClean="0"/>
              <a:t>İpek, pamuk, yün üzerine etkisi farklıdır</a:t>
            </a:r>
          </a:p>
          <a:p>
            <a:r>
              <a:rPr lang="tr-TR" dirty="0"/>
              <a:t> </a:t>
            </a:r>
            <a:r>
              <a:rPr lang="tr-TR" dirty="0" smtClean="0"/>
              <a:t>boyarmaddeler üzerine olumsuz etkisi önemlidir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20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UV ışın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Ultraviyole ışın </a:t>
            </a:r>
            <a:r>
              <a:rPr lang="tr-TR" dirty="0" smtClean="0"/>
              <a:t>ve kaynakları (UV</a:t>
            </a:r>
            <a:r>
              <a:rPr lang="tr-TR" dirty="0" smtClean="0"/>
              <a:t>)</a:t>
            </a:r>
          </a:p>
          <a:p>
            <a:r>
              <a:rPr lang="tr-TR" dirty="0" smtClean="0"/>
              <a:t>Güneş ışığı, öğleye yakın zamanların etkisi daha fazla</a:t>
            </a:r>
          </a:p>
          <a:p>
            <a:r>
              <a:rPr lang="tr-TR" dirty="0" smtClean="0"/>
              <a:t>Lifin kimyasal yapısında bozulma görülür</a:t>
            </a:r>
          </a:p>
          <a:p>
            <a:r>
              <a:rPr lang="tr-TR" dirty="0" smtClean="0"/>
              <a:t>Güneş ışığının girmesini engelleyecek önlemler (pencere dışından)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205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Infrared</a:t>
            </a:r>
            <a:r>
              <a:rPr lang="tr-TR" sz="3600" dirty="0" smtClean="0"/>
              <a:t> ışın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Infrared</a:t>
            </a:r>
            <a:r>
              <a:rPr lang="tr-TR" dirty="0" smtClean="0"/>
              <a:t> </a:t>
            </a:r>
            <a:r>
              <a:rPr lang="tr-TR" dirty="0" smtClean="0"/>
              <a:t>ışın </a:t>
            </a:r>
            <a:r>
              <a:rPr lang="tr-TR" dirty="0" smtClean="0"/>
              <a:t>ve </a:t>
            </a:r>
            <a:r>
              <a:rPr lang="tr-TR" dirty="0" smtClean="0"/>
              <a:t>kaynakları</a:t>
            </a:r>
          </a:p>
          <a:p>
            <a:r>
              <a:rPr lang="tr-TR" dirty="0" smtClean="0"/>
              <a:t>Liflerde mekanik etki ve kimyasal etkiyi hızlandırma</a:t>
            </a:r>
          </a:p>
          <a:p>
            <a:r>
              <a:rPr lang="tr-TR" dirty="0" smtClean="0"/>
              <a:t>Isı yayma</a:t>
            </a:r>
            <a:endParaRPr lang="tr-TR" dirty="0" smtClean="0"/>
          </a:p>
          <a:p>
            <a:r>
              <a:rPr lang="tr-TR" dirty="0" smtClean="0"/>
              <a:t>Kepenkler, güneşlikler gibi önlemler olumlu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980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ışık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Yapay aydınlatma</a:t>
            </a:r>
          </a:p>
          <a:p>
            <a:r>
              <a:rPr lang="tr-TR" dirty="0" smtClean="0"/>
              <a:t>Sergilemede minimum düzeyde ışık kullanımı</a:t>
            </a:r>
          </a:p>
          <a:p>
            <a:r>
              <a:rPr lang="tr-TR" dirty="0" smtClean="0"/>
              <a:t>depolamada karartma, çalışırken minimum ışık kullanımı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811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Yapay ışık </a:t>
            </a:r>
            <a:r>
              <a:rPr lang="tr-TR" sz="3600" dirty="0" smtClean="0"/>
              <a:t>kaynakları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Floresan </a:t>
            </a:r>
            <a:r>
              <a:rPr lang="tr-TR" dirty="0" smtClean="0"/>
              <a:t>tüpler</a:t>
            </a:r>
          </a:p>
          <a:p>
            <a:r>
              <a:rPr lang="tr-TR" dirty="0" smtClean="0"/>
              <a:t>Halojen ampuller</a:t>
            </a:r>
          </a:p>
          <a:p>
            <a:r>
              <a:rPr lang="tr-TR" dirty="0" smtClean="0"/>
              <a:t>Akkor </a:t>
            </a:r>
            <a:r>
              <a:rPr lang="tr-TR" dirty="0" smtClean="0"/>
              <a:t>lambalar </a:t>
            </a:r>
          </a:p>
          <a:p>
            <a:r>
              <a:rPr lang="tr-TR" dirty="0" smtClean="0"/>
              <a:t>Spot lambalar</a:t>
            </a:r>
          </a:p>
          <a:p>
            <a:r>
              <a:rPr lang="tr-TR" dirty="0" smtClean="0"/>
              <a:t>Sensörlü lambalar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3508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157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4. Ders içeriği  Işık</vt:lpstr>
      <vt:lpstr>Işık</vt:lpstr>
      <vt:lpstr>Görünür ışık</vt:lpstr>
      <vt:lpstr>UV ışın</vt:lpstr>
      <vt:lpstr>Infrared ışın</vt:lpstr>
      <vt:lpstr>ışık</vt:lpstr>
      <vt:lpstr>Yapay ışık kaynakları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Ders içeriği ışık</dc:title>
  <dc:creator>zeynep</dc:creator>
  <cp:lastModifiedBy>zeynep</cp:lastModifiedBy>
  <cp:revision>18</cp:revision>
  <dcterms:created xsi:type="dcterms:W3CDTF">2018-03-27T11:48:37Z</dcterms:created>
  <dcterms:modified xsi:type="dcterms:W3CDTF">2018-03-28T08:24:50Z</dcterms:modified>
</cp:coreProperties>
</file>