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3C640-C638-4AA9-9CD4-181B3FEF5999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1CB2B-821D-4BD7-A73B-6148B026D8E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3C640-C638-4AA9-9CD4-181B3FEF5999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1CB2B-821D-4BD7-A73B-6148B026D8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3C640-C638-4AA9-9CD4-181B3FEF5999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1CB2B-821D-4BD7-A73B-6148B026D8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3C640-C638-4AA9-9CD4-181B3FEF5999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1CB2B-821D-4BD7-A73B-6148B026D8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3C640-C638-4AA9-9CD4-181B3FEF5999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1CB2B-821D-4BD7-A73B-6148B026D8EF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3C640-C638-4AA9-9CD4-181B3FEF5999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1CB2B-821D-4BD7-A73B-6148B026D8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3C640-C638-4AA9-9CD4-181B3FEF5999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1CB2B-821D-4BD7-A73B-6148B026D8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3C640-C638-4AA9-9CD4-181B3FEF5999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1CB2B-821D-4BD7-A73B-6148B026D8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3C640-C638-4AA9-9CD4-181B3FEF5999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1CB2B-821D-4BD7-A73B-6148B026D8EF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3C640-C638-4AA9-9CD4-181B3FEF5999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1CB2B-821D-4BD7-A73B-6148B026D8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3C640-C638-4AA9-9CD4-181B3FEF5999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1CB2B-821D-4BD7-A73B-6148B026D8E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A63C640-C638-4AA9-9CD4-181B3FEF5999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071CB2B-821D-4BD7-A73B-6148B026D8EF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Abbasilerde Tarih, Coğrafya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Abbâsîler</a:t>
            </a:r>
            <a:r>
              <a:rPr lang="tr-TR" dirty="0"/>
              <a:t> döneminde tarih, coğrafya, edebiyat gibi alanlarda da  önemli gelişmeler kaydedilmişti. Arapça yazılmış en eski </a:t>
            </a:r>
            <a:r>
              <a:rPr lang="tr-TR" b="1" dirty="0"/>
              <a:t>tarih</a:t>
            </a:r>
            <a:r>
              <a:rPr lang="tr-TR" dirty="0"/>
              <a:t>i eserlerinin çoğu </a:t>
            </a:r>
            <a:r>
              <a:rPr lang="tr-TR" dirty="0" err="1"/>
              <a:t>Abbâsîler</a:t>
            </a:r>
            <a:r>
              <a:rPr lang="tr-TR" dirty="0"/>
              <a:t> döneminde kaleme alınmıştır. Bu bağlamda bahsetmemiz gereken eserler şunlardır; Hz. Muhammed’in hayatını konu edinen ilk eser,  Bağdat’ta vefat eden </a:t>
            </a:r>
            <a:r>
              <a:rPr lang="tr-TR" dirty="0" err="1"/>
              <a:t>İbn</a:t>
            </a:r>
            <a:r>
              <a:rPr lang="tr-TR" dirty="0"/>
              <a:t> İshak (ö. 152/769)’</a:t>
            </a:r>
            <a:r>
              <a:rPr lang="tr-TR" dirty="0" err="1"/>
              <a:t>ın</a:t>
            </a:r>
            <a:r>
              <a:rPr lang="tr-TR" dirty="0"/>
              <a:t> </a:t>
            </a:r>
            <a:r>
              <a:rPr lang="tr-TR" i="1" dirty="0" err="1"/>
              <a:t>Sire</a:t>
            </a:r>
            <a:r>
              <a:rPr lang="tr-TR" dirty="0" err="1"/>
              <a:t>’sidir</a:t>
            </a:r>
            <a:r>
              <a:rPr lang="tr-TR" dirty="0"/>
              <a:t>.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Siyer ilmînin en eski kaynaklarından olan bir diğeri de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Hişâm</a:t>
            </a:r>
            <a:r>
              <a:rPr lang="tr-TR" dirty="0"/>
              <a:t> (ö. 218/833)’</a:t>
            </a:r>
            <a:r>
              <a:rPr lang="tr-TR" dirty="0" err="1"/>
              <a:t>ın</a:t>
            </a:r>
            <a:r>
              <a:rPr lang="tr-TR" dirty="0"/>
              <a:t> </a:t>
            </a:r>
            <a:r>
              <a:rPr lang="tr-TR" i="1" dirty="0"/>
              <a:t>es-</a:t>
            </a:r>
            <a:r>
              <a:rPr lang="tr-TR" i="1" dirty="0" err="1"/>
              <a:t>Siretu’n</a:t>
            </a:r>
            <a:r>
              <a:rPr lang="tr-TR" i="1" dirty="0"/>
              <a:t>-</a:t>
            </a:r>
            <a:r>
              <a:rPr lang="tr-TR" i="1" dirty="0" err="1"/>
              <a:t>Nebeviyye</a:t>
            </a:r>
            <a:r>
              <a:rPr lang="tr-TR" dirty="0" err="1"/>
              <a:t>’sidir</a:t>
            </a:r>
            <a:r>
              <a:rPr lang="tr-TR" dirty="0"/>
              <a:t>.  Yazar bu eserdeki tarihi bilgileri hocası </a:t>
            </a:r>
            <a:r>
              <a:rPr lang="tr-TR" dirty="0" err="1"/>
              <a:t>İbn</a:t>
            </a:r>
            <a:r>
              <a:rPr lang="tr-TR" dirty="0"/>
              <a:t> İshak’tan almıştır. Fetihlerden bahseden </a:t>
            </a:r>
            <a:r>
              <a:rPr lang="tr-TR" dirty="0" err="1"/>
              <a:t>Mûsâ</a:t>
            </a:r>
            <a:r>
              <a:rPr lang="tr-TR" dirty="0"/>
              <a:t> b. Ukbe (ö. 141/758) ve </a:t>
            </a:r>
            <a:r>
              <a:rPr lang="tr-TR" dirty="0" err="1"/>
              <a:t>Vâkidî</a:t>
            </a:r>
            <a:r>
              <a:rPr lang="tr-TR" dirty="0"/>
              <a:t> (ö.207/ 822) de bu dönemin önemli tarih yazarları arasında yer alır. Bağdat’ta 231/ 845 yılında vefat eden ve </a:t>
            </a:r>
            <a:r>
              <a:rPr lang="tr-TR" dirty="0" err="1"/>
              <a:t>Vâkidî</a:t>
            </a:r>
            <a:r>
              <a:rPr lang="tr-TR" dirty="0"/>
              <a:t> ‘</a:t>
            </a:r>
            <a:r>
              <a:rPr lang="tr-TR" dirty="0" err="1"/>
              <a:t>nin</a:t>
            </a:r>
            <a:r>
              <a:rPr lang="tr-TR" dirty="0"/>
              <a:t> kâtipliğini yapmış olan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Sa’d’ın</a:t>
            </a:r>
            <a:r>
              <a:rPr lang="tr-TR" dirty="0"/>
              <a:t> Hz. Muhammed ve arkadaşlarının hayatı ve yaşayışlarından bahseden </a:t>
            </a:r>
            <a:r>
              <a:rPr lang="tr-TR" i="1" dirty="0" err="1"/>
              <a:t>Tabakat</a:t>
            </a:r>
            <a:r>
              <a:rPr lang="tr-TR" i="1" dirty="0"/>
              <a:t> </a:t>
            </a:r>
            <a:r>
              <a:rPr lang="tr-TR" dirty="0"/>
              <a:t>adlı eseri alanında ilktir.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dönem nakiller, hadisler, biyografiler, soy şecereleri ve rivayetler üzerine kurulu formel tarihi derlemelerin ortaya çıktığı dönemdir. Bu oluşumda </a:t>
            </a:r>
            <a:r>
              <a:rPr lang="tr-TR" dirty="0" err="1"/>
              <a:t>İbnü’l</a:t>
            </a:r>
            <a:r>
              <a:rPr lang="tr-TR" dirty="0"/>
              <a:t>- Mukaffa (ö. 140/757) tarafından </a:t>
            </a:r>
            <a:r>
              <a:rPr lang="tr-TR" i="1" dirty="0" err="1"/>
              <a:t>Siyeru</a:t>
            </a:r>
            <a:r>
              <a:rPr lang="tr-TR" i="1" dirty="0"/>
              <a:t> </a:t>
            </a:r>
            <a:r>
              <a:rPr lang="tr-TR" i="1" dirty="0" err="1"/>
              <a:t>Muluku’l</a:t>
            </a:r>
            <a:r>
              <a:rPr lang="tr-TR" i="1" dirty="0"/>
              <a:t>-Acem</a:t>
            </a:r>
            <a:r>
              <a:rPr lang="tr-TR" dirty="0"/>
              <a:t> adıyla </a:t>
            </a:r>
            <a:r>
              <a:rPr lang="tr-TR" dirty="0" err="1"/>
              <a:t>Farsça’dan</a:t>
            </a:r>
            <a:r>
              <a:rPr lang="tr-TR" dirty="0"/>
              <a:t> Arapçaya tercüme edilen </a:t>
            </a:r>
            <a:r>
              <a:rPr lang="tr-TR" i="1" dirty="0" err="1"/>
              <a:t>Huday</a:t>
            </a:r>
            <a:r>
              <a:rPr lang="tr-TR" i="1" dirty="0"/>
              <a:t>-name </a:t>
            </a:r>
            <a:r>
              <a:rPr lang="tr-TR" dirty="0"/>
              <a:t>(Hükümdarlar kitabı) örnek teşkil etmiştir.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kitaplarda olayların sunuluş şekli, hadis naklinde görülen şekli şartların bir uzantısı mahiyetindedir.  Buna göre her bir tarihi olay, olayın şahidinin veya o günlerde yaşamış bir kimsenin ağzından nakledilir. Son nakilciye kadar böylelikle bir </a:t>
            </a:r>
            <a:r>
              <a:rPr lang="tr-TR" dirty="0" err="1"/>
              <a:t>raviler</a:t>
            </a:r>
            <a:r>
              <a:rPr lang="tr-TR" dirty="0"/>
              <a:t> zinciri oluşur.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İslam  tarihinin ilk yazarları, ilk kültür ve ilim tarihçilerinin hepsi </a:t>
            </a:r>
            <a:r>
              <a:rPr lang="tr-TR" dirty="0" err="1"/>
              <a:t>Abbâsîler</a:t>
            </a:r>
            <a:r>
              <a:rPr lang="tr-TR" dirty="0"/>
              <a:t> döneminde yaşamış ve İslam tarihçiliğine yön vermişlerdir. </a:t>
            </a:r>
            <a:r>
              <a:rPr lang="tr-TR" dirty="0" err="1"/>
              <a:t>Medâinî</a:t>
            </a:r>
            <a:r>
              <a:rPr lang="tr-TR" dirty="0"/>
              <a:t> (ö. 225/840), </a:t>
            </a:r>
            <a:r>
              <a:rPr lang="tr-TR" dirty="0" err="1"/>
              <a:t>Câhız</a:t>
            </a:r>
            <a:r>
              <a:rPr lang="tr-TR" dirty="0"/>
              <a:t> (ö.255/869),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Kuteybe</a:t>
            </a:r>
            <a:r>
              <a:rPr lang="tr-TR" dirty="0"/>
              <a:t> (ö.276/889), </a:t>
            </a:r>
            <a:r>
              <a:rPr lang="tr-TR" dirty="0" err="1"/>
              <a:t>Belâzurî</a:t>
            </a:r>
            <a:r>
              <a:rPr lang="tr-TR" dirty="0"/>
              <a:t> (ö.279/892), </a:t>
            </a:r>
            <a:r>
              <a:rPr lang="tr-TR" dirty="0" err="1"/>
              <a:t>Ebû</a:t>
            </a:r>
            <a:r>
              <a:rPr lang="tr-TR" dirty="0"/>
              <a:t> </a:t>
            </a:r>
            <a:r>
              <a:rPr lang="tr-TR" dirty="0" err="1"/>
              <a:t>Hanîfe</a:t>
            </a:r>
            <a:r>
              <a:rPr lang="tr-TR" dirty="0"/>
              <a:t> ed-</a:t>
            </a:r>
            <a:r>
              <a:rPr lang="tr-TR" dirty="0" err="1"/>
              <a:t>Dineverî</a:t>
            </a:r>
            <a:r>
              <a:rPr lang="tr-TR" dirty="0"/>
              <a:t> (ö. 282/895), </a:t>
            </a:r>
            <a:r>
              <a:rPr lang="tr-TR" dirty="0" err="1"/>
              <a:t>Ya’kubî</a:t>
            </a:r>
            <a:r>
              <a:rPr lang="tr-TR" dirty="0"/>
              <a:t> (ö. 292/904), </a:t>
            </a:r>
            <a:r>
              <a:rPr lang="tr-TR" dirty="0" err="1"/>
              <a:t>Taberî</a:t>
            </a:r>
            <a:r>
              <a:rPr lang="tr-TR" dirty="0"/>
              <a:t> (ö. 310/922), </a:t>
            </a:r>
            <a:r>
              <a:rPr lang="tr-TR" dirty="0" err="1"/>
              <a:t>Mes’udî</a:t>
            </a:r>
            <a:r>
              <a:rPr lang="tr-TR" dirty="0"/>
              <a:t> (ö. 346/957), </a:t>
            </a:r>
            <a:r>
              <a:rPr lang="tr-TR" dirty="0" err="1"/>
              <a:t>İbnü’n</a:t>
            </a:r>
            <a:r>
              <a:rPr lang="tr-TR" dirty="0"/>
              <a:t>-</a:t>
            </a:r>
            <a:r>
              <a:rPr lang="tr-TR" dirty="0" err="1"/>
              <a:t>Nedîm</a:t>
            </a:r>
            <a:r>
              <a:rPr lang="tr-TR" dirty="0"/>
              <a:t> (ö. 385/995),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Miskeveyh</a:t>
            </a:r>
            <a:r>
              <a:rPr lang="tr-TR" dirty="0"/>
              <a:t> (ö. 420/1030) bu dönemin  en önemli tarihçileridir.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Abbâsîler</a:t>
            </a:r>
            <a:r>
              <a:rPr lang="tr-TR" dirty="0"/>
              <a:t> döneminde ticaretin gelişmesi, Bağdat’ın uzak ülkelerle kara ve deniz bağlantısı sağlaması gibi nedenler seyyah ve kâşiflerin önünün açılmasına, bu durum da </a:t>
            </a:r>
            <a:r>
              <a:rPr lang="tr-TR" b="1" dirty="0"/>
              <a:t>coğrafya</a:t>
            </a:r>
            <a:r>
              <a:rPr lang="tr-TR" dirty="0"/>
              <a:t> ilmînin gelişmesine neden oldu. Müslüman coğrafyacılar önemli seyahatlerde bulunmuş ve seyahatleri ile ilgili literatür </a:t>
            </a:r>
            <a:r>
              <a:rPr lang="tr-TR" dirty="0" smtClean="0"/>
              <a:t>oluşturmuşlardı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Hârûnürreşîd</a:t>
            </a:r>
            <a:r>
              <a:rPr lang="tr-TR" dirty="0" smtClean="0"/>
              <a:t> döneminde </a:t>
            </a:r>
            <a:r>
              <a:rPr lang="tr-TR" dirty="0" err="1" smtClean="0"/>
              <a:t>müslüman</a:t>
            </a:r>
            <a:r>
              <a:rPr lang="tr-TR" dirty="0" smtClean="0"/>
              <a:t> seyyahlar Hindistan, Seylan, </a:t>
            </a:r>
            <a:r>
              <a:rPr lang="tr-TR" dirty="0" err="1" smtClean="0"/>
              <a:t>Malaka</a:t>
            </a:r>
            <a:r>
              <a:rPr lang="tr-TR" dirty="0" smtClean="0"/>
              <a:t> Yarımadası ve Çin’e ulaşmışlardı. </a:t>
            </a:r>
            <a:r>
              <a:rPr lang="tr-TR" dirty="0" err="1" smtClean="0"/>
              <a:t>Abbâsîler</a:t>
            </a:r>
            <a:r>
              <a:rPr lang="tr-TR" dirty="0" smtClean="0"/>
              <a:t> döneminde Fars asıllı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Hurdâzbih</a:t>
            </a:r>
            <a:r>
              <a:rPr lang="tr-TR" dirty="0" smtClean="0"/>
              <a:t> (ö.300/ 912)’in </a:t>
            </a:r>
            <a:r>
              <a:rPr lang="tr-TR" i="1" dirty="0" smtClean="0"/>
              <a:t>el-</a:t>
            </a:r>
            <a:r>
              <a:rPr lang="tr-TR" i="1" dirty="0" err="1" smtClean="0"/>
              <a:t>Mesalik</a:t>
            </a:r>
            <a:r>
              <a:rPr lang="tr-TR" i="1" dirty="0" smtClean="0"/>
              <a:t> </a:t>
            </a:r>
            <a:r>
              <a:rPr lang="tr-TR" i="1" dirty="0" err="1" smtClean="0"/>
              <a:t>ve’l</a:t>
            </a:r>
            <a:r>
              <a:rPr lang="tr-TR" i="1" dirty="0" smtClean="0"/>
              <a:t>-memalik</a:t>
            </a:r>
            <a:r>
              <a:rPr lang="tr-TR" dirty="0" smtClean="0"/>
              <a:t> adlı eseri Arap dilinde yazılmış en eski coğrafya kitaplarından sayılmaktadır. Bu eser, deniz yolcularının, Dicle nehrinin </a:t>
            </a:r>
            <a:r>
              <a:rPr lang="tr-TR" dirty="0" err="1" smtClean="0"/>
              <a:t>Übülle’de</a:t>
            </a:r>
            <a:r>
              <a:rPr lang="tr-TR" dirty="0" smtClean="0"/>
              <a:t> denize döküldüğü yerden başlayarak, Hindistan ve Çin’e ulaşan deniz yolunda faydalanacakları bir kılavuzdur.</a:t>
            </a:r>
          </a:p>
          <a:p>
            <a:r>
              <a:rPr lang="tr-TR" dirty="0" smtClean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</TotalTime>
  <Words>424</Words>
  <Application>Microsoft Office PowerPoint</Application>
  <PresentationFormat>Ekran Gösterisi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Gündönümü</vt:lpstr>
      <vt:lpstr>Abbasilerde Tarih, Coğrafya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Abbasilerde Tarih, Coğrafya</dc:title>
  <dc:creator>pc</dc:creator>
  <cp:lastModifiedBy>pc</cp:lastModifiedBy>
  <cp:revision>1</cp:revision>
  <dcterms:created xsi:type="dcterms:W3CDTF">2018-01-27T16:12:35Z</dcterms:created>
  <dcterms:modified xsi:type="dcterms:W3CDTF">2018-01-27T16:15:35Z</dcterms:modified>
</cp:coreProperties>
</file>