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0"/>
  </p:notesMasterIdLst>
  <p:handoutMasterIdLst>
    <p:handoutMasterId r:id="rId11"/>
  </p:handoutMasterIdLst>
  <p:sldIdLst>
    <p:sldId id="264" r:id="rId3"/>
    <p:sldId id="276" r:id="rId4"/>
    <p:sldId id="277" r:id="rId5"/>
    <p:sldId id="278" r:id="rId6"/>
    <p:sldId id="279" r:id="rId7"/>
    <p:sldId id="280" r:id="rId8"/>
    <p:sldId id="281"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69" d="100"/>
          <a:sy n="69" d="100"/>
        </p:scale>
        <p:origin x="564" y="44"/>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solidFill>
                <a:schemeClr val="tx2"/>
              </a:solidFill>
            </a:endParaRP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tr-TR" smtClean="0">
                <a:solidFill>
                  <a:schemeClr val="tx2"/>
                </a:solidFill>
              </a:rPr>
              <a:pPr/>
              <a:t>13.03.2021</a:t>
            </a:fld>
            <a:endParaRPr lang="tr-TR" dirty="0">
              <a:solidFill>
                <a:schemeClr val="tx2"/>
              </a:solidFill>
            </a:endParaRP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lang="tr-TR" smtClean="0">
                <a:solidFill>
                  <a:schemeClr val="tx2"/>
                </a:solidFill>
              </a:rPr>
              <a:pPr/>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tr-TR" smtClean="0"/>
              <a:pPr/>
              <a:t>13.03.2021</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tr-TR"/>
              <a:t>Asıl başlık stili için tıklayın</a:t>
            </a:r>
            <a:endParaRPr lang="tr-TR" dirty="0"/>
          </a:p>
        </p:txBody>
      </p:sp>
      <p:sp>
        <p:nvSpPr>
          <p:cNvPr id="3" name="Alt Başlık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tr-TR"/>
              <a:t>Asıl alt başlık stilini düzenlemek için tıklayın</a:t>
            </a:r>
            <a:endParaRPr lang="tr-TR"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7AECB6C2-1084-4AED-A74A-DF028B0094EA}" type="datetimeFigureOut">
              <a:rPr lang="tr-TR" smtClean="0"/>
              <a:pPr/>
              <a:t>13.03.2021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591C5AD9-787D-40FA-8A4D-16A055B9AF81}" type="slidenum">
              <a:rPr lang="tr-TR" smtClean="0"/>
              <a:pPr/>
              <a:t>‹#›</a:t>
            </a:fld>
            <a:endParaRPr lang="tr-TR"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a:lstStyle/>
          <a:p>
            <a:r>
              <a:rPr lang="tr-TR"/>
              <a:t>Asıl başlık stili için tıklayın</a:t>
            </a:r>
            <a:endParaRPr lang="tr-TR" dirty="0"/>
          </a:p>
        </p:txBody>
      </p:sp>
      <p:sp>
        <p:nvSpPr>
          <p:cNvPr id="3" name="Dikey Metin Yer Tutucusu 2"/>
          <p:cNvSpPr>
            <a:spLocks noGrp="1"/>
          </p:cNvSpPr>
          <p:nvPr>
            <p:ph type="body" orient="vert" idx="1"/>
          </p:nvPr>
        </p:nvSpPr>
        <p:spPr>
          <a:xfrm>
            <a:off x="1117309" y="274638"/>
            <a:ext cx="8532178" cy="589756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7AECB6C2-1084-4AED-A74A-DF028B0094EA}" type="datetimeFigureOut">
              <a:rPr lang="tr-TR" smtClean="0"/>
              <a:pPr/>
              <a:t>13.03.2021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591C5AD9-787D-40FA-8A4D-16A055B9AF81}" type="slidenum">
              <a:rPr lang="tr-TR" smtClean="0"/>
              <a:pPr/>
              <a:t>‹#›</a:t>
            </a:fld>
            <a:endParaRPr lang="tr-TR"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8B5A30F4-0B4E-4E4B-BC36-C30CD13F4E17}" type="datetimeFigureOut">
              <a:rPr lang="tr-TR" smtClean="0"/>
              <a:pPr/>
              <a:t>13.03.2021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A60BA0E-20D0-4E7C-B286-26C960A6788F}" type="slidenum">
              <a:rPr lang="tr-TR" smtClean="0"/>
              <a:pPr/>
              <a:t>‹#›</a:t>
            </a:fld>
            <a:endParaRPr lang="tr-TR"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tr-TR"/>
              <a:t>Asıl başlık stili için tıklayın</a:t>
            </a:r>
            <a:endParaRPr lang="tr-TR" dirty="0"/>
          </a:p>
        </p:txBody>
      </p:sp>
      <p:sp>
        <p:nvSpPr>
          <p:cNvPr id="3" name="Metin Yer Tutucusu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tr-TR"/>
              <a:t>Asıl metin stillerini düzenle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İçerik Yer Tutucusu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İçerik Yer Tutucusu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Veri Yer Tutucusu 4"/>
          <p:cNvSpPr>
            <a:spLocks noGrp="1"/>
          </p:cNvSpPr>
          <p:nvPr>
            <p:ph type="dt" sz="half" idx="10"/>
          </p:nvPr>
        </p:nvSpPr>
        <p:spPr/>
        <p:txBody>
          <a:bodyPr/>
          <a:lstStyle/>
          <a:p>
            <a:fld id="{2DD204D1-F9BD-4643-8480-6EA41EB484F1}" type="datetimeFigureOut">
              <a:rPr lang="tr-TR" smtClean="0"/>
              <a:pPr/>
              <a:t>13.03.2021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tıklayın</a:t>
            </a:r>
            <a:endParaRPr lang="tr-TR" dirty="0"/>
          </a:p>
        </p:txBody>
      </p:sp>
      <p:sp>
        <p:nvSpPr>
          <p:cNvPr id="3" name="Metin Yer Tutucusu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tr-TR"/>
              <a:t>Asıl metin stillerini düzenle</a:t>
            </a:r>
          </a:p>
        </p:txBody>
      </p:sp>
      <p:sp>
        <p:nvSpPr>
          <p:cNvPr id="4" name="İçerik Yer Tutucusu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Metin Yer Tutucusu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tr-TR"/>
              <a:t>Asıl metin stillerini düzenle</a:t>
            </a:r>
          </a:p>
        </p:txBody>
      </p:sp>
      <p:sp>
        <p:nvSpPr>
          <p:cNvPr id="6" name="İçerik Yer Tutucusu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Veri Yer Tutucusu 6"/>
          <p:cNvSpPr>
            <a:spLocks noGrp="1"/>
          </p:cNvSpPr>
          <p:nvPr>
            <p:ph type="dt" sz="half" idx="10"/>
          </p:nvPr>
        </p:nvSpPr>
        <p:spPr/>
        <p:txBody>
          <a:bodyPr/>
          <a:lstStyle/>
          <a:p>
            <a:fld id="{2DD204D1-F9BD-4643-8480-6EA41EB484F1}" type="datetimeFigureOut">
              <a:rPr lang="tr-TR" smtClean="0"/>
              <a:pPr/>
              <a:t>13.03.2021</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endParaRPr lang="tr-TR" dirty="0"/>
          </a:p>
        </p:txBody>
      </p:sp>
      <p:sp>
        <p:nvSpPr>
          <p:cNvPr id="3" name="Veri Yer Tutucusu 2"/>
          <p:cNvSpPr>
            <a:spLocks noGrp="1"/>
          </p:cNvSpPr>
          <p:nvPr>
            <p:ph type="dt" sz="half" idx="10"/>
          </p:nvPr>
        </p:nvSpPr>
        <p:spPr/>
        <p:txBody>
          <a:bodyPr/>
          <a:lstStyle/>
          <a:p>
            <a:fld id="{2DD204D1-F9BD-4643-8480-6EA41EB484F1}" type="datetimeFigureOut">
              <a:rPr lang="tr-TR" smtClean="0"/>
              <a:pPr/>
              <a:t>13.03.2021</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D204D1-F9BD-4643-8480-6EA41EB484F1}" type="datetimeFigureOut">
              <a:rPr lang="tr-TR" smtClean="0"/>
              <a:pPr/>
              <a:t>13.03.2021</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tr-TR" dirty="0"/>
          </a:p>
        </p:txBody>
      </p:sp>
      <p:sp>
        <p:nvSpPr>
          <p:cNvPr id="2" name="Başlık 1"/>
          <p:cNvSpPr>
            <a:spLocks noGrp="1"/>
          </p:cNvSpPr>
          <p:nvPr>
            <p:ph type="title"/>
          </p:nvPr>
        </p:nvSpPr>
        <p:spPr>
          <a:xfrm>
            <a:off x="304721" y="1701800"/>
            <a:ext cx="3351927" cy="2844800"/>
          </a:xfrm>
        </p:spPr>
        <p:txBody>
          <a:bodyPr anchor="b">
            <a:normAutofit/>
          </a:bodyPr>
          <a:lstStyle>
            <a:lvl1pPr algn="l">
              <a:defRPr sz="2000" b="1"/>
            </a:lvl1pPr>
          </a:lstStyle>
          <a:p>
            <a:r>
              <a:rPr lang="tr-TR"/>
              <a:t>Asıl başlık stili için tıklayın</a:t>
            </a:r>
            <a:endParaRPr lang="tr-TR" dirty="0"/>
          </a:p>
        </p:txBody>
      </p:sp>
      <p:sp>
        <p:nvSpPr>
          <p:cNvPr id="3" name="İçerik Yer Tutucusu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Yer Tutucusu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tr-TR"/>
              <a:t>Asıl metin stillerini düzenle</a:t>
            </a:r>
          </a:p>
        </p:txBody>
      </p:sp>
      <p:sp>
        <p:nvSpPr>
          <p:cNvPr id="5" name="Veri Yer Tutucusu 4"/>
          <p:cNvSpPr>
            <a:spLocks noGrp="1"/>
          </p:cNvSpPr>
          <p:nvPr>
            <p:ph type="dt" sz="half" idx="10"/>
          </p:nvPr>
        </p:nvSpPr>
        <p:spPr/>
        <p:txBody>
          <a:bodyPr/>
          <a:lstStyle/>
          <a:p>
            <a:fld id="{126BF754-515F-40B9-8D24-D54D5825B3D0}" type="datetimeFigureOut">
              <a:rPr lang="tr-TR" smtClean="0"/>
              <a:pPr/>
              <a:t>13.03.2021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DFBB78A-01B4-41F2-96B0-677A4A282832}" type="slidenum">
              <a:rPr lang="tr-TR" smtClean="0"/>
              <a:pPr/>
              <a:t>‹#›</a:t>
            </a:fld>
            <a:endParaRPr lang="tr-TR"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tr-TR" dirty="0"/>
          </a:p>
        </p:txBody>
      </p:sp>
      <p:sp>
        <p:nvSpPr>
          <p:cNvPr id="2" name="Başlık 1"/>
          <p:cNvSpPr>
            <a:spLocks noGrp="1"/>
          </p:cNvSpPr>
          <p:nvPr>
            <p:ph type="title"/>
          </p:nvPr>
        </p:nvSpPr>
        <p:spPr>
          <a:xfrm>
            <a:off x="2437765" y="4800600"/>
            <a:ext cx="7313295" cy="762000"/>
          </a:xfrm>
        </p:spPr>
        <p:txBody>
          <a:bodyPr anchor="b">
            <a:normAutofit/>
          </a:bodyPr>
          <a:lstStyle>
            <a:lvl1pPr algn="l">
              <a:defRPr sz="2000" b="1"/>
            </a:lvl1pPr>
          </a:lstStyle>
          <a:p>
            <a:r>
              <a:rPr lang="tr-TR"/>
              <a:t>Asıl başlık stili için tıklayın</a:t>
            </a:r>
            <a:endParaRPr lang="tr-TR" dirty="0"/>
          </a:p>
        </p:txBody>
      </p:sp>
      <p:sp>
        <p:nvSpPr>
          <p:cNvPr id="3" name="Resim Yer Tutucusu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tr-TR"/>
              <a:t>Resim eklemek için simgeye tıklayın</a:t>
            </a:r>
            <a:endParaRPr lang="tr-TR" dirty="0"/>
          </a:p>
        </p:txBody>
      </p:sp>
      <p:sp>
        <p:nvSpPr>
          <p:cNvPr id="4" name="Metin Yer Tutucusu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tr-TR"/>
              <a:t>Asıl metin stillerini düzenle</a:t>
            </a:r>
          </a:p>
        </p:txBody>
      </p:sp>
      <p:sp>
        <p:nvSpPr>
          <p:cNvPr id="5" name="Veri Yer Tutucusu 4"/>
          <p:cNvSpPr>
            <a:spLocks noGrp="1"/>
          </p:cNvSpPr>
          <p:nvPr>
            <p:ph type="dt" sz="half" idx="10"/>
          </p:nvPr>
        </p:nvSpPr>
        <p:spPr/>
        <p:txBody>
          <a:bodyPr/>
          <a:lstStyle/>
          <a:p>
            <a:fld id="{126BF754-515F-40B9-8D24-D54D5825B3D0}" type="datetimeFigureOut">
              <a:rPr lang="tr-TR" smtClean="0"/>
              <a:pPr/>
              <a:t>13.03.2021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DFBB78A-01B4-41F2-96B0-677A4A282832}" type="slidenum">
              <a:rPr lang="tr-TR" smtClean="0"/>
              <a:pPr/>
              <a:t>‹#›</a:t>
            </a:fld>
            <a:endParaRPr lang="tr-TR"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tr-TR"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tr-TR" dirty="0"/>
              <a:t>Asıl başlık stili için tıklatın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tr-TR" smtClean="0"/>
              <a:pPr/>
              <a:t>13.03.2021</a:t>
            </a:fld>
            <a:endParaRPr lang="tr-TR" dirty="0"/>
          </a:p>
        </p:txBody>
      </p:sp>
      <p:sp>
        <p:nvSpPr>
          <p:cNvPr id="5" name="Alt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tr-TR"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2074415"/>
          </a:xfrm>
        </p:spPr>
        <p:txBody>
          <a:bodyPr/>
          <a:lstStyle/>
          <a:p>
            <a:pPr algn="ctr" defTabSz="1216152">
              <a:lnSpc>
                <a:spcPct val="90000"/>
              </a:lnSpc>
              <a:spcBef>
                <a:spcPts val="0"/>
              </a:spcBef>
              <a:buNone/>
            </a:pPr>
            <a:r>
              <a:rPr lang="tr-TR" dirty="0">
                <a:solidFill>
                  <a:srgbClr val="374C81"/>
                </a:solidFill>
                <a:latin typeface="Century Gothic"/>
              </a:rPr>
              <a:t>ÇOCUK EDEBİYATI</a:t>
            </a:r>
            <a:br>
              <a:rPr lang="tr-TR" dirty="0">
                <a:solidFill>
                  <a:srgbClr val="374C81"/>
                </a:solidFill>
                <a:latin typeface="Century Gothic"/>
              </a:rPr>
            </a:br>
            <a:r>
              <a:rPr lang="tr-TR" dirty="0">
                <a:solidFill>
                  <a:srgbClr val="374C81"/>
                </a:solidFill>
                <a:latin typeface="Century Gothic"/>
              </a:rPr>
              <a:t>«</a:t>
            </a:r>
            <a:r>
              <a:rPr lang="tr-TR" sz="4400" i="1" dirty="0">
                <a:solidFill>
                  <a:srgbClr val="374C81"/>
                </a:solidFill>
                <a:latin typeface="Century Gothic"/>
              </a:rPr>
              <a:t>ÖRNEK OLAY»</a:t>
            </a:r>
            <a:endParaRPr lang="tr-TR" sz="4400" b="0" i="0" baseline="0" dirty="0">
              <a:solidFill>
                <a:srgbClr val="374C81"/>
              </a:solidFill>
              <a:latin typeface="Century Gothic"/>
            </a:endParaRPr>
          </a:p>
        </p:txBody>
      </p:sp>
      <p:sp>
        <p:nvSpPr>
          <p:cNvPr id="3" name="Alt Başlık 2"/>
          <p:cNvSpPr>
            <a:spLocks noGrp="1"/>
          </p:cNvSpPr>
          <p:nvPr>
            <p:ph type="subTitle" idx="1"/>
          </p:nvPr>
        </p:nvSpPr>
        <p:spPr/>
        <p:txBody>
          <a:bodyPr/>
          <a:lstStyle/>
          <a:p>
            <a:pPr marL="0" indent="0" algn="l">
              <a:spcBef>
                <a:spcPts val="0"/>
              </a:spcBef>
              <a:buNone/>
            </a:pPr>
            <a:r>
              <a:rPr lang="tr-TR" dirty="0">
                <a:solidFill>
                  <a:srgbClr val="374C81"/>
                </a:solidFill>
              </a:rPr>
              <a:t>Prof. Dr. Aynur BÜTÜN AYHAN</a:t>
            </a:r>
            <a:endParaRPr lang="tr-TR" sz="2800" b="0" i="0" dirty="0">
              <a:solidFill>
                <a:srgbClr val="374C81"/>
              </a:solidFill>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l" defTabSz="1216152">
              <a:lnSpc>
                <a:spcPct val="85000"/>
              </a:lnSpc>
              <a:spcBef>
                <a:spcPts val="0"/>
              </a:spcBef>
              <a:buNone/>
            </a:pPr>
            <a:r>
              <a:rPr lang="tr-TR" sz="4400" b="0" i="0" baseline="0" dirty="0">
                <a:solidFill>
                  <a:srgbClr val="374C81"/>
                </a:solidFill>
                <a:latin typeface="Century Gothic"/>
                <a:ea typeface="+mj-ea"/>
                <a:cs typeface="+mj-cs"/>
              </a:rPr>
              <a:t>Liste ile Başlık ve İçerik Düzeni</a:t>
            </a:r>
          </a:p>
        </p:txBody>
      </p:sp>
      <p:sp>
        <p:nvSpPr>
          <p:cNvPr id="14" name="İçerik Yer Tutucusu 13"/>
          <p:cNvSpPr>
            <a:spLocks noGrp="1"/>
          </p:cNvSpPr>
          <p:nvPr>
            <p:ph idx="1"/>
          </p:nvPr>
        </p:nvSpPr>
        <p:spPr/>
        <p:txBody>
          <a:bodyPr/>
          <a:lstStyle/>
          <a:p>
            <a:pPr marL="0" indent="0">
              <a:buNone/>
            </a:pPr>
            <a:r>
              <a:rPr lang="tr-TR" dirty="0"/>
              <a:t>Okulların dönem arası tatiline girmesine sadece iki hafta kalmıştı ve yeni dönemde Sevgi yeni okuluna başlamak zorundaydı. Ayşe Hanım kızı </a:t>
            </a:r>
            <a:r>
              <a:rPr lang="tr-TR" dirty="0" err="1"/>
              <a:t>Sevgi’in</a:t>
            </a:r>
            <a:r>
              <a:rPr lang="tr-TR" dirty="0"/>
              <a:t> bir kez daha okul değiştirmek zorunda olmasından dolayı çok mutsuzdu. Ne yazık ki eşinin işi dolayısıyla bir kez daha yeni okul ve yeni arkadaş ortamı stresini yaşayacaklardı. Oysa şimdiki okuluna ve arkadaşlarına tam da yeni yeni alışmıştı. </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l" defTabSz="1216152">
              <a:lnSpc>
                <a:spcPct val="85000"/>
              </a:lnSpc>
              <a:spcBef>
                <a:spcPts val="0"/>
              </a:spcBef>
              <a:buNone/>
            </a:pPr>
            <a:r>
              <a:rPr lang="tr-TR" sz="4400" b="0" i="0" baseline="0" dirty="0">
                <a:solidFill>
                  <a:srgbClr val="374C81"/>
                </a:solidFill>
                <a:latin typeface="Century Gothic"/>
                <a:ea typeface="+mj-ea"/>
                <a:cs typeface="+mj-cs"/>
              </a:rPr>
              <a:t>Liste ile Başlık ve İçerik Düzeni</a:t>
            </a:r>
          </a:p>
        </p:txBody>
      </p:sp>
      <p:sp>
        <p:nvSpPr>
          <p:cNvPr id="14" name="İçerik Yer Tutucusu 13"/>
          <p:cNvSpPr>
            <a:spLocks noGrp="1"/>
          </p:cNvSpPr>
          <p:nvPr>
            <p:ph idx="1"/>
          </p:nvPr>
        </p:nvSpPr>
        <p:spPr/>
        <p:txBody>
          <a:bodyPr/>
          <a:lstStyle/>
          <a:p>
            <a:pPr marL="0" indent="0">
              <a:buNone/>
            </a:pPr>
            <a:r>
              <a:rPr lang="tr-TR" dirty="0"/>
              <a:t>Ayşe Hanım o gün Sevgi’nin yeni okulunda sınıf öğretmeni olacak olan Ahmet Bey ile tanışmaya gitti. “Çok başarılı bir çocukmuş. Üstelik satrançta il birincisi, resimde de ödülleri var. Ayşe diğer okulda gösterdiği başarıyı bizim okulda da gösterecektir. Neden bu kadar endişelendiğinizi sorabilir miyim Ayşe Hanım?” dedi Ahmet Bey. Ayşe Hanım çantasından Sevgi’nin bir fotoğrafını çıkardı. Sevgi bembeyaz saçları olan </a:t>
            </a:r>
            <a:r>
              <a:rPr lang="tr-TR" dirty="0" err="1"/>
              <a:t>albinolu</a:t>
            </a:r>
            <a:r>
              <a:rPr lang="tr-TR" dirty="0"/>
              <a:t> bir çocuktu. Bu nedenle her gittiği okulda arkadaşları önceleri onunla dalga geçiyor ya da sürekli neden böyle olduğunu sorguluyorlardı. Sevgi artık 3. sınıftaydı ve yeniden aynı şeyleri yaşamak istemiyordu. “Endişelenmeyin Ayşe Hanım, ben bu konuda elimden gelen her şeyi yapacağım.” dedi Ahmet Bey.</a:t>
            </a:r>
          </a:p>
        </p:txBody>
      </p:sp>
    </p:spTree>
    <p:extLst>
      <p:ext uri="{BB962C8B-B14F-4D97-AF65-F5344CB8AC3E}">
        <p14:creationId xmlns:p14="http://schemas.microsoft.com/office/powerpoint/2010/main" val="1343823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l" defTabSz="1216152">
              <a:lnSpc>
                <a:spcPct val="85000"/>
              </a:lnSpc>
              <a:spcBef>
                <a:spcPts val="0"/>
              </a:spcBef>
              <a:buNone/>
            </a:pPr>
            <a:r>
              <a:rPr lang="tr-TR" sz="4400" b="0" i="0" baseline="0" dirty="0">
                <a:solidFill>
                  <a:srgbClr val="374C81"/>
                </a:solidFill>
                <a:latin typeface="Century Gothic"/>
                <a:ea typeface="+mj-ea"/>
                <a:cs typeface="+mj-cs"/>
              </a:rPr>
              <a:t>Liste ile Başlık ve İçerik Düzeni</a:t>
            </a:r>
          </a:p>
        </p:txBody>
      </p:sp>
      <p:sp>
        <p:nvSpPr>
          <p:cNvPr id="14" name="İçerik Yer Tutucusu 13"/>
          <p:cNvSpPr>
            <a:spLocks noGrp="1"/>
          </p:cNvSpPr>
          <p:nvPr>
            <p:ph idx="1"/>
          </p:nvPr>
        </p:nvSpPr>
        <p:spPr/>
        <p:txBody>
          <a:bodyPr/>
          <a:lstStyle/>
          <a:p>
            <a:pPr marL="0" indent="0">
              <a:buNone/>
            </a:pPr>
            <a:r>
              <a:rPr lang="tr-TR" dirty="0"/>
              <a:t>Ahmet Bey o hafta sonu tüm çocuklardan “Alev Saçlı Çocuk” kitabını almalarını ve bir hafta içerisinde bu kitabı okumalarını istedi. Ayrıca sınıfa farklı ırk, renk ve görünüşü olan kişilerle ilgili bir araştırma yapacaklarını söyledi ve her çocuğa bir konu belirledi. Çocuklardan biri Çinlileri, bir tanesi Afrikalıları, bir tanesi fiziksel engellileri, bir tanesi </a:t>
            </a:r>
            <a:r>
              <a:rPr lang="tr-TR" dirty="0" err="1"/>
              <a:t>down</a:t>
            </a:r>
            <a:r>
              <a:rPr lang="tr-TR" dirty="0"/>
              <a:t> sendromluları, bir tanesi cücelik sendromunu, bir tanesi </a:t>
            </a:r>
            <a:r>
              <a:rPr lang="tr-TR" dirty="0" err="1"/>
              <a:t>albinolu</a:t>
            </a:r>
            <a:r>
              <a:rPr lang="tr-TR" dirty="0"/>
              <a:t> çocukları </a:t>
            </a:r>
            <a:r>
              <a:rPr lang="tr-TR" dirty="0" err="1"/>
              <a:t>vb</a:t>
            </a:r>
            <a:r>
              <a:rPr lang="tr-TR" dirty="0"/>
              <a:t> araştırıp pazartesi günü arkadaşlarına anlatacaktı. </a:t>
            </a:r>
          </a:p>
        </p:txBody>
      </p:sp>
    </p:spTree>
    <p:extLst>
      <p:ext uri="{BB962C8B-B14F-4D97-AF65-F5344CB8AC3E}">
        <p14:creationId xmlns:p14="http://schemas.microsoft.com/office/powerpoint/2010/main" val="3053292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l" defTabSz="1216152">
              <a:lnSpc>
                <a:spcPct val="85000"/>
              </a:lnSpc>
              <a:spcBef>
                <a:spcPts val="0"/>
              </a:spcBef>
              <a:buNone/>
            </a:pPr>
            <a:r>
              <a:rPr lang="tr-TR" sz="4400" b="0" i="0" baseline="0" dirty="0">
                <a:solidFill>
                  <a:srgbClr val="374C81"/>
                </a:solidFill>
                <a:latin typeface="Century Gothic"/>
                <a:ea typeface="+mj-ea"/>
                <a:cs typeface="+mj-cs"/>
              </a:rPr>
              <a:t>Liste ile Başlık ve İçerik Düzeni</a:t>
            </a:r>
          </a:p>
        </p:txBody>
      </p:sp>
      <p:sp>
        <p:nvSpPr>
          <p:cNvPr id="14" name="İçerik Yer Tutucusu 13"/>
          <p:cNvSpPr>
            <a:spLocks noGrp="1"/>
          </p:cNvSpPr>
          <p:nvPr>
            <p:ph idx="1"/>
          </p:nvPr>
        </p:nvSpPr>
        <p:spPr/>
        <p:txBody>
          <a:bodyPr>
            <a:normAutofit fontScale="92500"/>
          </a:bodyPr>
          <a:lstStyle/>
          <a:p>
            <a:pPr marL="0" indent="0">
              <a:buNone/>
            </a:pPr>
            <a:r>
              <a:rPr lang="tr-TR" dirty="0"/>
              <a:t>Tüm çocuklar araştırdıkları konuları arkadaşları ile paylaştı ayrıca hepsi öğretmeninin söylemiş olduğu kitabı da okumuştu. “Evet çocuklar, hepiniz çok güzel araştırmalar yaptınız, bizimle çok güzel bilgiler paylaştınız. Üstelik okumanızı istediğim kitabı da zamanında bitirip sınıfta kitapla ilgili çok güzel yorumlar yaptınız. Şimdi hepinizden bir şey daha istiyorum. Lütfen kendinizi araştırma yaptığınız kişilerin yerine koyun ve yarın bu sınıfa o kişi olarak geldiğinizi düşünün. Eğer sizin herkesten farklı bir özelliğiniz olsaydı ve bu özelliğiniz ile ilgili sizinle dalga geçilseydi neler hissederdiniz?” Ahmet Bey Alev Saçlı Çocuk kitabını eline aldı ve 59. sayfada bulunan “Bir ülke var, orada tüm insanlar mutlu. Tüm çocuklar da. Kimseyle alay edilmez orada. Herkes birbirine yardım eder.” bölümünü okudu. “İşte sizden istediğim bu ülkeyi anlatan bir hikâye yazmanız.” dedi.</a:t>
            </a:r>
          </a:p>
        </p:txBody>
      </p:sp>
    </p:spTree>
    <p:extLst>
      <p:ext uri="{BB962C8B-B14F-4D97-AF65-F5344CB8AC3E}">
        <p14:creationId xmlns:p14="http://schemas.microsoft.com/office/powerpoint/2010/main" val="1929079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l" defTabSz="1216152">
              <a:lnSpc>
                <a:spcPct val="85000"/>
              </a:lnSpc>
              <a:spcBef>
                <a:spcPts val="0"/>
              </a:spcBef>
              <a:buNone/>
            </a:pPr>
            <a:r>
              <a:rPr lang="tr-TR" sz="4400" b="0" i="0" baseline="0" dirty="0">
                <a:solidFill>
                  <a:srgbClr val="374C81"/>
                </a:solidFill>
                <a:latin typeface="Century Gothic"/>
                <a:ea typeface="+mj-ea"/>
                <a:cs typeface="+mj-cs"/>
              </a:rPr>
              <a:t>Liste ile Başlık ve İçerik Düzeni</a:t>
            </a:r>
          </a:p>
        </p:txBody>
      </p:sp>
      <p:sp>
        <p:nvSpPr>
          <p:cNvPr id="14" name="İçerik Yer Tutucusu 13"/>
          <p:cNvSpPr>
            <a:spLocks noGrp="1"/>
          </p:cNvSpPr>
          <p:nvPr>
            <p:ph idx="1"/>
          </p:nvPr>
        </p:nvSpPr>
        <p:spPr/>
        <p:txBody>
          <a:bodyPr>
            <a:normAutofit/>
          </a:bodyPr>
          <a:lstStyle/>
          <a:p>
            <a:pPr marL="0" indent="0">
              <a:buNone/>
            </a:pPr>
            <a:r>
              <a:rPr lang="tr-TR" dirty="0"/>
              <a:t>Dönem tatili bitmişti ve Sevgi 3. sınıfın ikinci dönemini birlikte okuyacağı arkadaşlarıyla tanışacak olmaktan dolayı oldukça gergindi. O sabah okula gittiğinde aslında hiç endişelenmesini gerektirecek bir durum olmadığını görünce çok mutlu oldu. İlk defa arkadaşları Sevgi’ye görünüşü nedeniyle tuhaf </a:t>
            </a:r>
            <a:r>
              <a:rPr lang="tr-TR" dirty="0" err="1"/>
              <a:t>tuhaf</a:t>
            </a:r>
            <a:r>
              <a:rPr lang="tr-TR" dirty="0"/>
              <a:t> bakmıyor, artık o cevaplamaktan bıktığı soruları sormuyorlardı. </a:t>
            </a:r>
          </a:p>
          <a:p>
            <a:pPr marL="0" indent="0">
              <a:buNone/>
            </a:pPr>
            <a:r>
              <a:rPr lang="tr-TR" dirty="0"/>
              <a:t>Bu sırada Ayşe Hanım uzaktan Ahmet Bey’e bakarak “Çok teşekkür ederim.” der gibi gülümsüyordu.</a:t>
            </a:r>
          </a:p>
        </p:txBody>
      </p:sp>
    </p:spTree>
    <p:extLst>
      <p:ext uri="{BB962C8B-B14F-4D97-AF65-F5344CB8AC3E}">
        <p14:creationId xmlns:p14="http://schemas.microsoft.com/office/powerpoint/2010/main" val="3993742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Kaynaklar </a:t>
            </a:r>
            <a:endParaRPr lang="tr-TR"/>
          </a:p>
        </p:txBody>
      </p:sp>
      <p:sp>
        <p:nvSpPr>
          <p:cNvPr id="3" name="2 İçerik Yer Tutucusu"/>
          <p:cNvSpPr>
            <a:spLocks noGrp="1"/>
          </p:cNvSpPr>
          <p:nvPr>
            <p:ph idx="1"/>
          </p:nvPr>
        </p:nvSpPr>
        <p:spPr/>
        <p:txBody>
          <a:bodyPr>
            <a:normAutofit/>
          </a:bodyPr>
          <a:lstStyle/>
          <a:p>
            <a:r>
              <a:rPr lang="tr-TR" sz="1200" dirty="0" smtClean="0"/>
              <a:t>Yılmazer</a:t>
            </a:r>
            <a:r>
              <a:rPr lang="tr-TR" sz="1200" dirty="0"/>
              <a:t>, Y. </a:t>
            </a:r>
            <a:r>
              <a:rPr lang="tr-TR" sz="1200" dirty="0"/>
              <a:t>ve Bütün Ayhan, A. (2016). Çocuk edebiyatı ve çocuğun gelişimindeki rolü. S. Erdoğan ve M. Ören (Editör). </a:t>
            </a:r>
            <a:r>
              <a:rPr lang="tr-TR" sz="1200" i="1" dirty="0"/>
              <a:t>Çocuk Edebiyatı ve Medya </a:t>
            </a:r>
            <a:r>
              <a:rPr lang="tr-TR" sz="1200" dirty="0"/>
              <a:t>içinde (</a:t>
            </a:r>
            <a:r>
              <a:rPr lang="tr-TR" sz="1200" dirty="0" err="1"/>
              <a:t>ss</a:t>
            </a:r>
            <a:r>
              <a:rPr lang="tr-TR" sz="1200" dirty="0"/>
              <a:t>.2-26). Anadolu Üniversitesi Yayınları : Eskişehir</a:t>
            </a:r>
            <a:r>
              <a:rPr lang="tr-TR" sz="1200"/>
              <a:t>. </a:t>
            </a:r>
            <a:endParaRPr lang="tr-TR" sz="1200" dirty="0"/>
          </a:p>
        </p:txBody>
      </p:sp>
    </p:spTree>
    <p:extLst>
      <p:ext uri="{BB962C8B-B14F-4D97-AF65-F5344CB8AC3E}">
        <p14:creationId xmlns:p14="http://schemas.microsoft.com/office/powerpoint/2010/main" val="186102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_16x9_TP10278793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D69424-34CA-416D-8659-0C355AFC80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0</TotalTime>
  <Words>561</Words>
  <Application>Microsoft Office PowerPoint</Application>
  <PresentationFormat>Özel</PresentationFormat>
  <Paragraphs>15</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Arial</vt:lpstr>
      <vt:lpstr>Century Gothic</vt:lpstr>
      <vt:lpstr>Books_16x9_TP102787939</vt:lpstr>
      <vt:lpstr>ÇOCUK EDEBİYATI «ÖRNEK OLAY»</vt:lpstr>
      <vt:lpstr>Liste ile Başlık ve İçerik Düzeni</vt:lpstr>
      <vt:lpstr>Liste ile Başlık ve İçerik Düzeni</vt:lpstr>
      <vt:lpstr>Liste ile Başlık ve İçerik Düzeni</vt:lpstr>
      <vt:lpstr>Liste ile Başlık ve İçerik Düzeni</vt:lpstr>
      <vt:lpstr>Liste ile Başlık ve İçerik Düzeni</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2016-02-28T17:47:27Z</dcterms:created>
  <dcterms:modified xsi:type="dcterms:W3CDTF">2021-03-13T18:14:15Z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