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2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VII.</a:t>
            </a:r>
            <a:r>
              <a:rPr lang="ja-JP" altLang="en-US" dirty="0" smtClean="0"/>
              <a:t> </a:t>
            </a:r>
            <a:r>
              <a:rPr lang="en-US" altLang="ja-JP" dirty="0" smtClean="0"/>
              <a:t>DERS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M</a:t>
            </a:r>
            <a:r>
              <a:rPr lang="tr-TR" altLang="ja-JP" dirty="0" err="1" smtClean="0"/>
              <a:t>ütevazı</a:t>
            </a:r>
            <a:r>
              <a:rPr lang="tr-TR" altLang="ja-JP" dirty="0" smtClean="0"/>
              <a:t> dil</a:t>
            </a:r>
          </a:p>
          <a:p>
            <a:r>
              <a:rPr lang="ja-JP" altLang="en-US" dirty="0"/>
              <a:t>謙譲語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512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ja-JP" dirty="0" smtClean="0"/>
              <a:t>mütevazı dil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Eylemler</a:t>
            </a:r>
            <a:r>
              <a:rPr lang="en-US" dirty="0" smtClean="0"/>
              <a:t>	</a:t>
            </a:r>
          </a:p>
          <a:p>
            <a:endParaRPr lang="en-US" dirty="0" smtClean="0"/>
          </a:p>
          <a:p>
            <a:r>
              <a:rPr lang="ja-JP" altLang="en-US" dirty="0" smtClean="0"/>
              <a:t>お～す</a:t>
            </a:r>
            <a:r>
              <a:rPr lang="ja-JP" altLang="en-US" dirty="0"/>
              <a:t>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tr-TR" dirty="0"/>
              <a:t>O- </a:t>
            </a:r>
            <a:r>
              <a:rPr lang="tr-TR" dirty="0">
                <a:solidFill>
                  <a:srgbClr val="FF0000"/>
                </a:solidFill>
              </a:rPr>
              <a:t>kibar çekim</a:t>
            </a:r>
            <a:r>
              <a:rPr lang="tr-TR" dirty="0"/>
              <a:t>- </a:t>
            </a:r>
            <a:r>
              <a:rPr lang="ja-JP" altLang="en-US" dirty="0" smtClean="0"/>
              <a:t>する</a:t>
            </a:r>
            <a:endParaRPr lang="en-US" altLang="ja-JP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25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eylemler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274619"/>
            <a:ext cx="10178322" cy="513541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Söylemek 		</a:t>
            </a:r>
            <a:r>
              <a:rPr lang="ja-JP" altLang="en-US" dirty="0" smtClean="0"/>
              <a:t>いう</a:t>
            </a:r>
            <a:r>
              <a:rPr lang="en-US" altLang="ja-JP" dirty="0" smtClean="0"/>
              <a:t>	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申す・申し上げる</a:t>
            </a:r>
            <a:endParaRPr lang="en-US" altLang="ja-JP" dirty="0" smtClean="0"/>
          </a:p>
          <a:p>
            <a:r>
              <a:rPr lang="tr-TR" altLang="ja-JP" dirty="0" smtClean="0"/>
              <a:t>Gitmek		</a:t>
            </a:r>
            <a:r>
              <a:rPr lang="ja-JP" altLang="en-US" dirty="0" smtClean="0"/>
              <a:t>行く</a:t>
            </a:r>
            <a:r>
              <a:rPr lang="en-US" altLang="ja-JP" dirty="0" smtClean="0"/>
              <a:t>	</a:t>
            </a:r>
            <a:r>
              <a:rPr lang="ja-JP" altLang="en-US" dirty="0" smtClean="0"/>
              <a:t>→　</a:t>
            </a:r>
            <a:r>
              <a:rPr lang="en-US" altLang="ja-JP" dirty="0" smtClean="0"/>
              <a:t>	</a:t>
            </a:r>
            <a:r>
              <a:rPr lang="ja-JP" altLang="en-US" dirty="0" smtClean="0"/>
              <a:t>参る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			</a:t>
            </a:r>
            <a:r>
              <a:rPr lang="ja-JP" altLang="en-US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伺う</a:t>
            </a:r>
            <a:endParaRPr lang="en-US" altLang="ja-JP" dirty="0" smtClean="0"/>
          </a:p>
          <a:p>
            <a:r>
              <a:rPr lang="tr-TR" altLang="ja-JP" dirty="0" smtClean="0"/>
              <a:t>Bulunmak		</a:t>
            </a:r>
            <a:r>
              <a:rPr lang="ja-JP" altLang="en-US" dirty="0" smtClean="0"/>
              <a:t>いる</a:t>
            </a:r>
            <a:r>
              <a:rPr lang="en-US" altLang="ja-JP" dirty="0" smtClean="0"/>
              <a:t>	</a:t>
            </a:r>
            <a:r>
              <a:rPr lang="ja-JP" altLang="en-US" dirty="0" smtClean="0"/>
              <a:t> 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おる</a:t>
            </a:r>
            <a:endParaRPr lang="en-US" altLang="ja-JP" dirty="0" smtClean="0"/>
          </a:p>
          <a:p>
            <a:r>
              <a:rPr lang="tr-TR" altLang="ja-JP" dirty="0" smtClean="0"/>
              <a:t>Görüşmek/ Buluşmak	</a:t>
            </a:r>
            <a:r>
              <a:rPr lang="ja-JP" altLang="en-US" dirty="0" smtClean="0"/>
              <a:t>会う</a:t>
            </a:r>
            <a:r>
              <a:rPr lang="en-US" altLang="ja-JP" dirty="0" smtClean="0"/>
              <a:t>	</a:t>
            </a:r>
            <a:r>
              <a:rPr lang="tr-TR" altLang="ja-JP" dirty="0" smtClean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お目にかかる</a:t>
            </a:r>
            <a:endParaRPr lang="en-US" altLang="ja-JP" dirty="0" smtClean="0"/>
          </a:p>
          <a:p>
            <a:r>
              <a:rPr lang="tr-TR" altLang="ja-JP" dirty="0" smtClean="0"/>
              <a:t>Vermek		</a:t>
            </a:r>
            <a:r>
              <a:rPr lang="ja-JP" altLang="en-US" dirty="0" smtClean="0"/>
              <a:t>あげる</a:t>
            </a:r>
            <a:r>
              <a:rPr lang="en-US" altLang="ja-JP" dirty="0" smtClean="0"/>
              <a:t>	</a:t>
            </a:r>
            <a:r>
              <a:rPr lang="tr-TR" altLang="ja-JP" dirty="0" smtClean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差し上げる</a:t>
            </a:r>
            <a:endParaRPr lang="en-US" altLang="ja-JP" dirty="0" smtClean="0"/>
          </a:p>
          <a:p>
            <a:r>
              <a:rPr lang="tr-TR" altLang="ja-JP" dirty="0" smtClean="0"/>
              <a:t>Gelmek		</a:t>
            </a:r>
            <a:r>
              <a:rPr lang="ja-JP" altLang="en-US" dirty="0" smtClean="0"/>
              <a:t>来る</a:t>
            </a:r>
            <a:r>
              <a:rPr lang="en-US" altLang="ja-JP" dirty="0" smtClean="0"/>
              <a:t>	</a:t>
            </a:r>
            <a:r>
              <a:rPr lang="tr-TR" altLang="ja-JP" dirty="0" smtClean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参る</a:t>
            </a:r>
            <a:endParaRPr lang="tr-TR" altLang="ja-JP" dirty="0" smtClean="0"/>
          </a:p>
          <a:p>
            <a:pPr marL="0" indent="0">
              <a:buNone/>
            </a:pPr>
            <a:r>
              <a:rPr lang="tr-TR" altLang="ja-JP" dirty="0"/>
              <a:t>	</a:t>
            </a:r>
            <a:r>
              <a:rPr lang="tr-TR" altLang="ja-JP" dirty="0" smtClean="0"/>
              <a:t>			</a:t>
            </a:r>
            <a:r>
              <a:rPr lang="ja-JP" altLang="en-US" dirty="0"/>
              <a:t> </a:t>
            </a:r>
            <a:r>
              <a:rPr lang="ja-JP" altLang="en-US" dirty="0" smtClean="0"/>
              <a:t>→</a:t>
            </a:r>
            <a:r>
              <a:rPr lang="tr-TR" altLang="ja-JP" dirty="0" smtClean="0"/>
              <a:t>	</a:t>
            </a:r>
            <a:r>
              <a:rPr lang="ja-JP" altLang="en-US" dirty="0" smtClean="0"/>
              <a:t>伺う</a:t>
            </a:r>
            <a:endParaRPr lang="en-US" altLang="ja-JP" dirty="0" smtClean="0"/>
          </a:p>
          <a:p>
            <a:r>
              <a:rPr lang="tr-TR" altLang="ja-JP" dirty="0" smtClean="0"/>
              <a:t>Ödünç almak		</a:t>
            </a:r>
            <a:r>
              <a:rPr lang="ja-JP" altLang="en-US" dirty="0"/>
              <a:t>借</a:t>
            </a:r>
            <a:r>
              <a:rPr lang="ja-JP" altLang="en-US" dirty="0" smtClean="0"/>
              <a:t>り</a:t>
            </a:r>
            <a:r>
              <a:rPr lang="ja-JP" altLang="en-US" dirty="0"/>
              <a:t>る</a:t>
            </a:r>
            <a:r>
              <a:rPr lang="en-US" altLang="ja-JP" dirty="0" smtClean="0"/>
              <a:t>	</a:t>
            </a:r>
            <a:r>
              <a:rPr lang="tr-TR" altLang="ja-JP" dirty="0" smtClean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拝借する</a:t>
            </a:r>
            <a:r>
              <a:rPr lang="en-US" altLang="ja-JP" dirty="0" smtClean="0"/>
              <a:t>	</a:t>
            </a:r>
          </a:p>
          <a:p>
            <a:r>
              <a:rPr lang="tr-TR" altLang="ja-JP" dirty="0" smtClean="0"/>
              <a:t>Bilmek/ Anlamak	</a:t>
            </a:r>
            <a:r>
              <a:rPr lang="ja-JP" altLang="en-US" dirty="0" smtClean="0"/>
              <a:t>知っている</a:t>
            </a:r>
            <a:r>
              <a:rPr lang="en-US" altLang="ja-JP" dirty="0" smtClean="0"/>
              <a:t>	</a:t>
            </a:r>
            <a:r>
              <a:rPr lang="tr-TR" altLang="ja-JP" dirty="0" smtClean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存じている</a:t>
            </a:r>
            <a:endParaRPr lang="en-US" altLang="ja-JP" dirty="0" smtClean="0"/>
          </a:p>
          <a:p>
            <a:r>
              <a:rPr lang="tr-TR" altLang="ja-JP" dirty="0" smtClean="0"/>
              <a:t>Görmek	</a:t>
            </a:r>
            <a:r>
              <a:rPr lang="en-US" altLang="ja-JP" dirty="0" smtClean="0"/>
              <a:t>	</a:t>
            </a:r>
            <a:r>
              <a:rPr lang="ja-JP" altLang="en-US" dirty="0" smtClean="0"/>
              <a:t>見る</a:t>
            </a:r>
            <a:r>
              <a:rPr lang="en-US" altLang="ja-JP" dirty="0" smtClean="0"/>
              <a:t>		</a:t>
            </a:r>
            <a:r>
              <a:rPr lang="tr-TR" altLang="ja-JP" dirty="0"/>
              <a:t> 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拝見する</a:t>
            </a:r>
            <a:endParaRPr lang="en-US" altLang="ja-JP" dirty="0" smtClean="0"/>
          </a:p>
          <a:p>
            <a:r>
              <a:rPr lang="tr-TR" altLang="ja-JP" dirty="0" smtClean="0"/>
              <a:t>Yapmak		</a:t>
            </a:r>
            <a:r>
              <a:rPr lang="ja-JP" altLang="en-US" dirty="0" smtClean="0"/>
              <a:t>する</a:t>
            </a:r>
            <a:r>
              <a:rPr lang="en-US" altLang="ja-JP" dirty="0" smtClean="0"/>
              <a:t>		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いたす</a:t>
            </a:r>
            <a:r>
              <a:rPr lang="en-US" altLang="ja-JP" dirty="0" smtClean="0"/>
              <a:t>	</a:t>
            </a:r>
          </a:p>
          <a:p>
            <a:r>
              <a:rPr lang="tr-TR" altLang="ja-JP" dirty="0" smtClean="0"/>
              <a:t>Yemek-İçmek	</a:t>
            </a:r>
            <a:r>
              <a:rPr lang="en-US" altLang="ja-JP" dirty="0" smtClean="0"/>
              <a:t>	</a:t>
            </a:r>
            <a:r>
              <a:rPr lang="ja-JP" altLang="en-US" dirty="0" smtClean="0"/>
              <a:t>食べる</a:t>
            </a:r>
            <a:r>
              <a:rPr lang="en-US" altLang="ja-JP" dirty="0" smtClean="0"/>
              <a:t>/</a:t>
            </a:r>
            <a:r>
              <a:rPr lang="ja-JP" altLang="en-US" dirty="0" smtClean="0"/>
              <a:t>飲む</a:t>
            </a:r>
            <a:r>
              <a:rPr lang="en-US" altLang="ja-JP" dirty="0" smtClean="0"/>
              <a:t>	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いただく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362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お～する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書</a:t>
            </a:r>
            <a:r>
              <a:rPr lang="ja-JP" altLang="en-US" dirty="0" smtClean="0"/>
              <a:t>く</a:t>
            </a:r>
            <a:r>
              <a:rPr lang="en-US" altLang="ja-JP" dirty="0" smtClean="0"/>
              <a:t>		</a:t>
            </a:r>
            <a:r>
              <a:rPr lang="ja-JP" altLang="en-US" dirty="0" smtClean="0"/>
              <a:t>→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お書きする</a:t>
            </a:r>
            <a:endParaRPr lang="en-US" altLang="ja-JP" dirty="0" smtClean="0"/>
          </a:p>
          <a:p>
            <a:r>
              <a:rPr lang="ja-JP" altLang="en-US" dirty="0" smtClean="0"/>
              <a:t>見せる</a:t>
            </a:r>
            <a:r>
              <a:rPr lang="en-US" altLang="ja-JP" dirty="0" smtClean="0"/>
              <a:t>	</a:t>
            </a:r>
            <a:r>
              <a:rPr lang="ja-JP" altLang="en-US" dirty="0"/>
              <a:t> → 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お見せする</a:t>
            </a:r>
            <a:endParaRPr lang="en-US" altLang="ja-JP" dirty="0" smtClean="0"/>
          </a:p>
          <a:p>
            <a:r>
              <a:rPr lang="ja-JP" altLang="en-US" dirty="0"/>
              <a:t>尋</a:t>
            </a:r>
            <a:r>
              <a:rPr lang="ja-JP" altLang="en-US" dirty="0" smtClean="0"/>
              <a:t>ねる</a:t>
            </a:r>
            <a:r>
              <a:rPr lang="en-US" altLang="ja-JP" dirty="0" smtClean="0"/>
              <a:t>	</a:t>
            </a:r>
            <a:r>
              <a:rPr lang="ja-JP" altLang="en-US" dirty="0"/>
              <a:t> → 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お尋ねする</a:t>
            </a:r>
            <a:endParaRPr lang="en-US" altLang="ja-JP" dirty="0" smtClean="0"/>
          </a:p>
          <a:p>
            <a:r>
              <a:rPr lang="ja-JP" altLang="en-US" dirty="0"/>
              <a:t>訪</a:t>
            </a:r>
            <a:r>
              <a:rPr lang="ja-JP" altLang="en-US" dirty="0" smtClean="0"/>
              <a:t>ねる</a:t>
            </a:r>
            <a:r>
              <a:rPr lang="en-US" altLang="ja-JP" dirty="0" smtClean="0"/>
              <a:t>	</a:t>
            </a:r>
            <a:r>
              <a:rPr lang="ja-JP" altLang="en-US" dirty="0"/>
              <a:t> → 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お訪ねする</a:t>
            </a:r>
            <a:endParaRPr lang="en-US" altLang="ja-JP" dirty="0" smtClean="0"/>
          </a:p>
          <a:p>
            <a:r>
              <a:rPr lang="ja-JP" altLang="en-US" dirty="0"/>
              <a:t>聞</a:t>
            </a:r>
            <a:r>
              <a:rPr lang="ja-JP" altLang="en-US" dirty="0" smtClean="0"/>
              <a:t>く</a:t>
            </a:r>
            <a:r>
              <a:rPr lang="en-US" altLang="ja-JP" dirty="0" smtClean="0"/>
              <a:t>		</a:t>
            </a:r>
            <a:r>
              <a:rPr lang="ja-JP" altLang="en-US" dirty="0"/>
              <a:t> → </a:t>
            </a:r>
            <a:r>
              <a:rPr lang="en-US" altLang="ja-JP" dirty="0" smtClean="0"/>
              <a:t>	</a:t>
            </a:r>
            <a:r>
              <a:rPr lang="ja-JP" altLang="en-US" dirty="0" smtClean="0"/>
              <a:t>お聞きする</a:t>
            </a:r>
            <a:r>
              <a:rPr lang="en-US" altLang="ja-JP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505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Kendini Tanıtma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ja-JP" dirty="0" smtClean="0"/>
              <a:t>İlk karşılaşmalarda </a:t>
            </a:r>
            <a:r>
              <a:rPr lang="ja-JP" altLang="en-US" dirty="0" smtClean="0"/>
              <a:t>はじめまして</a:t>
            </a:r>
            <a:r>
              <a:rPr lang="tr-TR" altLang="ja-JP" dirty="0" smtClean="0"/>
              <a:t>ile başlanır.</a:t>
            </a:r>
          </a:p>
          <a:p>
            <a:pPr marL="0" indent="0">
              <a:buNone/>
            </a:pPr>
            <a:r>
              <a:rPr lang="ja-JP" altLang="en-US" dirty="0" smtClean="0"/>
              <a:t>～申します。</a:t>
            </a:r>
            <a:endParaRPr lang="en-US" altLang="ja-JP" dirty="0" smtClean="0"/>
          </a:p>
          <a:p>
            <a:r>
              <a:rPr lang="tr-TR" altLang="ja-JP" dirty="0" smtClean="0"/>
              <a:t>Daha sonra bağlı olduğun kurum kuruluş.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～の～です。</a:t>
            </a:r>
            <a:endParaRPr lang="tr-TR" altLang="ja-JP" dirty="0" smtClean="0"/>
          </a:p>
          <a:p>
            <a:r>
              <a:rPr lang="tr-TR" altLang="ja-JP" dirty="0" smtClean="0"/>
              <a:t>Kendin ile ilgili bilgi</a:t>
            </a:r>
          </a:p>
          <a:p>
            <a:r>
              <a:rPr lang="tr-TR" altLang="ja-JP" dirty="0" smtClean="0"/>
              <a:t>Bitirirken </a:t>
            </a:r>
            <a:r>
              <a:rPr lang="ja-JP" altLang="en-US" dirty="0" smtClean="0"/>
              <a:t>よろしくお願いします。</a:t>
            </a:r>
            <a:endParaRPr lang="en-US" altLang="ja-JP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477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謙譲語</a:t>
            </a:r>
            <a:r>
              <a:rPr lang="en-US" altLang="ja-JP" dirty="0" smtClean="0"/>
              <a:t>A</a:t>
            </a:r>
            <a:r>
              <a:rPr lang="ja-JP" altLang="en-US" dirty="0" smtClean="0"/>
              <a:t>・</a:t>
            </a:r>
            <a:r>
              <a:rPr lang="en-US" altLang="ja-JP" dirty="0" smtClean="0"/>
              <a:t>B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謙譲</a:t>
            </a:r>
            <a:r>
              <a:rPr lang="ja-JP" altLang="en-US" dirty="0" smtClean="0"/>
              <a:t>語</a:t>
            </a:r>
            <a:r>
              <a:rPr lang="en-US" altLang="ja-JP" dirty="0" smtClean="0"/>
              <a:t>A</a:t>
            </a:r>
            <a:r>
              <a:rPr lang="ja-JP" altLang="en-US" dirty="0" smtClean="0"/>
              <a:t>　</a:t>
            </a:r>
            <a:r>
              <a:rPr lang="en-US" altLang="ja-JP" dirty="0" err="1" smtClean="0"/>
              <a:t>Eylem</a:t>
            </a:r>
            <a:r>
              <a:rPr lang="tr-TR" altLang="ja-JP" dirty="0" smtClean="0"/>
              <a:t>i yapan kişiyi alçaltarak, eylemin muhatabı olan (konu olan) kişiyi yüceltir.</a:t>
            </a:r>
          </a:p>
          <a:p>
            <a:r>
              <a:rPr lang="ja-JP" altLang="en-US" dirty="0"/>
              <a:t>謙譲</a:t>
            </a:r>
            <a:r>
              <a:rPr lang="ja-JP" altLang="en-US" dirty="0" smtClean="0"/>
              <a:t>語</a:t>
            </a:r>
            <a:r>
              <a:rPr lang="tr-TR" altLang="ja-JP" dirty="0" smtClean="0"/>
              <a:t>B </a:t>
            </a:r>
            <a:r>
              <a:rPr lang="tr-TR" altLang="ja-JP" dirty="0"/>
              <a:t> </a:t>
            </a:r>
            <a:r>
              <a:rPr lang="tr-TR" altLang="ja-JP" dirty="0" smtClean="0"/>
              <a:t>  Dinleyiciyi yüceltir.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謙譲</a:t>
            </a:r>
            <a:r>
              <a:rPr lang="ja-JP" altLang="en-US" dirty="0" smtClean="0"/>
              <a:t>語</a:t>
            </a:r>
            <a:r>
              <a:rPr lang="en-US" altLang="ja-JP" dirty="0" smtClean="0"/>
              <a:t>A</a:t>
            </a:r>
            <a:endParaRPr lang="tr-TR" altLang="ja-JP" dirty="0"/>
          </a:p>
          <a:p>
            <a:r>
              <a:rPr lang="ja-JP" altLang="en-US" dirty="0"/>
              <a:t>先日</a:t>
            </a:r>
            <a:r>
              <a:rPr lang="ja-JP" altLang="en-US" dirty="0" smtClean="0"/>
              <a:t>の書類をお送りしました。</a:t>
            </a:r>
            <a:endParaRPr lang="tr-TR" altLang="ja-JP" dirty="0" smtClean="0"/>
          </a:p>
          <a:p>
            <a:endParaRPr lang="tr-TR" altLang="ja-JP" dirty="0"/>
          </a:p>
          <a:p>
            <a:pPr marL="0" indent="0">
              <a:buNone/>
            </a:pPr>
            <a:r>
              <a:rPr lang="ja-JP" altLang="en-US" dirty="0" smtClean="0"/>
              <a:t>謙譲語</a:t>
            </a:r>
            <a:r>
              <a:rPr lang="en-US" altLang="ja-JP" dirty="0" smtClean="0"/>
              <a:t>B</a:t>
            </a:r>
          </a:p>
          <a:p>
            <a:pPr marL="0" indent="0">
              <a:buNone/>
            </a:pPr>
            <a:r>
              <a:rPr lang="ja-JP" altLang="en-US" dirty="0"/>
              <a:t>アリ</a:t>
            </a:r>
            <a:r>
              <a:rPr lang="ja-JP" altLang="en-US" dirty="0" smtClean="0"/>
              <a:t>と申します。</a:t>
            </a:r>
            <a:endParaRPr lang="en-US" altLang="ja-JP" dirty="0" smtClean="0"/>
          </a:p>
          <a:p>
            <a:endParaRPr lang="en-US" altLang="ja-JP" dirty="0"/>
          </a:p>
          <a:p>
            <a:endParaRPr lang="tr-TR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160315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申す・申し上げる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謙譲語</a:t>
            </a:r>
            <a:r>
              <a:rPr lang="en-US" altLang="ja-JP" dirty="0" smtClean="0"/>
              <a:t>A</a:t>
            </a:r>
          </a:p>
          <a:p>
            <a:r>
              <a:rPr lang="ja-JP" altLang="en-US" dirty="0" smtClean="0"/>
              <a:t>課長の提案を父に申し上げました　</a:t>
            </a:r>
            <a:r>
              <a:rPr lang="en-US" altLang="ja-JP" b="1" dirty="0" smtClean="0">
                <a:solidFill>
                  <a:srgbClr val="FF0000"/>
                </a:solidFill>
              </a:rPr>
              <a:t>X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謙</a:t>
            </a:r>
            <a:r>
              <a:rPr lang="ja-JP" altLang="en-US" dirty="0"/>
              <a:t>譲</a:t>
            </a:r>
            <a:r>
              <a:rPr lang="ja-JP" altLang="en-US" dirty="0" smtClean="0"/>
              <a:t>語</a:t>
            </a:r>
            <a:r>
              <a:rPr lang="en-US" altLang="ja-JP" dirty="0" smtClean="0"/>
              <a:t>B</a:t>
            </a:r>
          </a:p>
          <a:p>
            <a:r>
              <a:rPr lang="ja-JP" altLang="en-US" dirty="0" smtClean="0"/>
              <a:t>課</a:t>
            </a:r>
            <a:r>
              <a:rPr lang="ja-JP" altLang="en-US" dirty="0"/>
              <a:t>長の提案を父に申</a:t>
            </a:r>
            <a:r>
              <a:rPr lang="ja-JP" altLang="en-US" dirty="0" smtClean="0"/>
              <a:t>しました。　</a:t>
            </a:r>
            <a:r>
              <a:rPr lang="ja-JP" altLang="en-US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〇</a:t>
            </a:r>
            <a:endParaRPr lang="en-US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262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+</a:t>
            </a:r>
            <a:r>
              <a:rPr lang="ja-JP" altLang="en-US" dirty="0" smtClean="0"/>
              <a:t>いたす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そのことについて調査</a:t>
            </a:r>
            <a:r>
              <a:rPr lang="en-US" altLang="ja-JP" dirty="0" smtClean="0"/>
              <a:t>+</a:t>
            </a:r>
            <a:r>
              <a:rPr lang="ja-JP" altLang="en-US" dirty="0" smtClean="0"/>
              <a:t>します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	</a:t>
            </a:r>
            <a:r>
              <a:rPr lang="ja-JP" altLang="en-US" dirty="0"/>
              <a:t>　</a:t>
            </a:r>
            <a:r>
              <a:rPr lang="ja-JP" altLang="en-US" dirty="0" smtClean="0"/>
              <a:t>　　　↓</a:t>
            </a:r>
            <a:endParaRPr lang="en-US" altLang="ja-JP" dirty="0" smtClean="0"/>
          </a:p>
          <a:p>
            <a:r>
              <a:rPr lang="ja-JP" altLang="en-US" dirty="0" smtClean="0"/>
              <a:t>そのことについて調査</a:t>
            </a:r>
            <a:r>
              <a:rPr lang="en-US" altLang="ja-JP" dirty="0" smtClean="0"/>
              <a:t>+</a:t>
            </a:r>
            <a:r>
              <a:rPr lang="ja-JP" altLang="en-US" dirty="0" smtClean="0"/>
              <a:t>いたします。</a:t>
            </a:r>
            <a:endParaRPr lang="en-US" altLang="ja-JP" dirty="0" smtClean="0"/>
          </a:p>
          <a:p>
            <a:endParaRPr lang="en-US" dirty="0" smtClean="0"/>
          </a:p>
          <a:p>
            <a:r>
              <a:rPr lang="ja-JP" altLang="en-US" dirty="0" smtClean="0"/>
              <a:t>どうしましょうか。</a:t>
            </a:r>
            <a:endParaRPr lang="en-US" altLang="ja-JP" dirty="0" smtClean="0"/>
          </a:p>
          <a:p>
            <a:pPr marL="914400" lvl="2" indent="0">
              <a:buNone/>
            </a:pPr>
            <a:r>
              <a:rPr lang="ja-JP" altLang="en-US" dirty="0"/>
              <a:t>↓</a:t>
            </a:r>
            <a:endParaRPr lang="en-US" altLang="ja-JP" dirty="0" smtClean="0"/>
          </a:p>
          <a:p>
            <a:r>
              <a:rPr lang="ja-JP" altLang="en-US" dirty="0" smtClean="0"/>
              <a:t>どういたしま</a:t>
            </a:r>
            <a:r>
              <a:rPr lang="ja-JP" altLang="en-US" dirty="0"/>
              <a:t>し</a:t>
            </a:r>
            <a:r>
              <a:rPr lang="ja-JP" altLang="en-US" dirty="0" smtClean="0"/>
              <a:t>ょう</a:t>
            </a:r>
            <a:r>
              <a:rPr lang="ja-JP" altLang="en-US" dirty="0"/>
              <a:t>か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42256889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114</TotalTime>
  <Words>125</Words>
  <Application>Microsoft Office PowerPoint</Application>
  <PresentationFormat>Geniş ekran</PresentationFormat>
  <Paragraphs>59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メイリオ</vt:lpstr>
      <vt:lpstr>Arial</vt:lpstr>
      <vt:lpstr>Gill Sans MT</vt:lpstr>
      <vt:lpstr>Impact</vt:lpstr>
      <vt:lpstr>Badge</vt:lpstr>
      <vt:lpstr>VII. DERS</vt:lpstr>
      <vt:lpstr>mütevazı dil</vt:lpstr>
      <vt:lpstr>Özel eylemler </vt:lpstr>
      <vt:lpstr>お～する</vt:lpstr>
      <vt:lpstr>Kendini Tanıtma</vt:lpstr>
      <vt:lpstr>謙譲語A・B</vt:lpstr>
      <vt:lpstr>申す・申し上げる</vt:lpstr>
      <vt:lpstr>+いたす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VIII. DERS</dc:title>
  <dc:creator>Windows Kullanıcısı</dc:creator>
  <cp:lastModifiedBy>Windows Kullanıcısı</cp:lastModifiedBy>
  <cp:revision>5</cp:revision>
  <dcterms:created xsi:type="dcterms:W3CDTF">2018-10-16T12:45:52Z</dcterms:created>
  <dcterms:modified xsi:type="dcterms:W3CDTF">2019-01-17T10:07:57Z</dcterms:modified>
</cp:coreProperties>
</file>