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5" r:id="rId4"/>
    <p:sldId id="268" r:id="rId5"/>
    <p:sldId id="258" r:id="rId6"/>
    <p:sldId id="274" r:id="rId7"/>
    <p:sldId id="276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SICAK ÇİKOLATA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20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Sıcak çikolata, süt, çikolata ya da kakao tozu ve </a:t>
            </a:r>
            <a:r>
              <a:rPr lang="en-US" dirty="0" err="1"/>
              <a:t>ş</a:t>
            </a:r>
            <a:r>
              <a:rPr lang="tr-TR" dirty="0" err="1" smtClean="0"/>
              <a:t>ekerden</a:t>
            </a:r>
            <a:r>
              <a:rPr lang="tr-TR" dirty="0" smtClean="0"/>
              <a:t> </a:t>
            </a:r>
            <a:r>
              <a:rPr lang="tr-TR" dirty="0" err="1" smtClean="0"/>
              <a:t>olu</a:t>
            </a:r>
            <a:r>
              <a:rPr lang="en-US" dirty="0" smtClean="0"/>
              <a:t>ş</a:t>
            </a:r>
            <a:r>
              <a:rPr lang="tr-TR" dirty="0" smtClean="0"/>
              <a:t>an </a:t>
            </a:r>
            <a:r>
              <a:rPr lang="tr-TR" dirty="0"/>
              <a:t>içecektir. Sıcak çikolata Avrupa’ya Amerika’dan gelerek </a:t>
            </a:r>
            <a:r>
              <a:rPr lang="tr-TR" dirty="0" smtClean="0"/>
              <a:t>yaygınla</a:t>
            </a:r>
            <a:r>
              <a:rPr lang="en-US" dirty="0" smtClean="0"/>
              <a:t>ş</a:t>
            </a:r>
            <a:r>
              <a:rPr lang="tr-TR" dirty="0" smtClean="0"/>
              <a:t>mı</a:t>
            </a:r>
            <a:r>
              <a:rPr lang="en-US" dirty="0" smtClean="0"/>
              <a:t>ş</a:t>
            </a:r>
            <a:r>
              <a:rPr lang="tr-TR" dirty="0" smtClean="0"/>
              <a:t>tır</a:t>
            </a:r>
            <a:r>
              <a:rPr lang="tr-TR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Sıcak </a:t>
            </a:r>
            <a:r>
              <a:rPr lang="tr-TR" dirty="0"/>
              <a:t>çikolata birkaç </a:t>
            </a:r>
            <a:r>
              <a:rPr lang="en-US" dirty="0" err="1" smtClean="0"/>
              <a:t>ş</a:t>
            </a:r>
            <a:r>
              <a:rPr lang="tr-TR" dirty="0" err="1" smtClean="0"/>
              <a:t>ekilde</a:t>
            </a:r>
            <a:r>
              <a:rPr lang="tr-TR" dirty="0" smtClean="0"/>
              <a:t> </a:t>
            </a:r>
            <a:r>
              <a:rPr lang="tr-TR" dirty="0"/>
              <a:t>hazırlanabilir.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Bu </a:t>
            </a:r>
            <a:r>
              <a:rPr lang="tr-TR" dirty="0"/>
              <a:t>hazırlama yöntemleri malzemelerinde de farklılıklar gösterir. </a:t>
            </a:r>
          </a:p>
        </p:txBody>
      </p:sp>
    </p:spTree>
    <p:extLst>
      <p:ext uri="{BB962C8B-B14F-4D97-AF65-F5344CB8AC3E}">
        <p14:creationId xmlns:p14="http://schemas.microsoft.com/office/powerpoint/2010/main" val="51297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İş</a:t>
            </a:r>
            <a:r>
              <a:rPr lang="tr-TR" dirty="0" err="1" smtClean="0"/>
              <a:t>letmeler</a:t>
            </a:r>
            <a:r>
              <a:rPr lang="tr-TR" dirty="0" smtClean="0"/>
              <a:t> </a:t>
            </a:r>
            <a:r>
              <a:rPr lang="tr-TR" dirty="0"/>
              <a:t>kendilerine has yöntem belirleyerek uygulayabilirler.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Sıcak </a:t>
            </a:r>
            <a:r>
              <a:rPr lang="tr-TR" dirty="0"/>
              <a:t>ve soğuk olarak servis yapılabilir.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Malzemelerin </a:t>
            </a:r>
            <a:r>
              <a:rPr lang="tr-TR" dirty="0"/>
              <a:t>farklılığı, ölçülerde yapılan </a:t>
            </a:r>
            <a:r>
              <a:rPr lang="tr-TR" dirty="0" err="1" smtClean="0"/>
              <a:t>deği</a:t>
            </a:r>
            <a:r>
              <a:rPr lang="en-US" dirty="0" smtClean="0"/>
              <a:t>ş</a:t>
            </a:r>
            <a:r>
              <a:rPr lang="tr-TR" dirty="0" smtClean="0"/>
              <a:t>imler</a:t>
            </a:r>
            <a:r>
              <a:rPr lang="tr-TR" dirty="0"/>
              <a:t>, </a:t>
            </a:r>
            <a:r>
              <a:rPr lang="tr-TR" dirty="0" err="1" smtClean="0"/>
              <a:t>hazırlanı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yöntemlerimde ki farklılıklar </a:t>
            </a:r>
            <a:r>
              <a:rPr lang="tr-TR" dirty="0" err="1" smtClean="0"/>
              <a:t>deği</a:t>
            </a:r>
            <a:r>
              <a:rPr lang="en-US" dirty="0" smtClean="0"/>
              <a:t>ş</a:t>
            </a:r>
            <a:r>
              <a:rPr lang="tr-TR" dirty="0" err="1" smtClean="0"/>
              <a:t>ik</a:t>
            </a:r>
            <a:r>
              <a:rPr lang="tr-TR" dirty="0" smtClean="0"/>
              <a:t> </a:t>
            </a:r>
            <a:r>
              <a:rPr lang="tr-TR" dirty="0"/>
              <a:t>tatlar ortaya çıkarmaktadır.</a:t>
            </a:r>
          </a:p>
        </p:txBody>
      </p:sp>
    </p:spTree>
    <p:extLst>
      <p:ext uri="{BB962C8B-B14F-4D97-AF65-F5344CB8AC3E}">
        <p14:creationId xmlns:p14="http://schemas.microsoft.com/office/powerpoint/2010/main" val="2907412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Malzemeler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2 </a:t>
            </a:r>
            <a:r>
              <a:rPr lang="en-US" dirty="0" err="1" smtClean="0"/>
              <a:t>paket</a:t>
            </a:r>
            <a:r>
              <a:rPr lang="en-US" dirty="0" smtClean="0"/>
              <a:t> bitter </a:t>
            </a:r>
            <a:r>
              <a:rPr lang="en-US" dirty="0" err="1" smtClean="0"/>
              <a:t>çikolata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1 </a:t>
            </a:r>
            <a:r>
              <a:rPr lang="tr-TR" dirty="0"/>
              <a:t>fincan su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6 </a:t>
            </a:r>
            <a:r>
              <a:rPr lang="tr-TR" dirty="0"/>
              <a:t>yemek </a:t>
            </a:r>
            <a:r>
              <a:rPr lang="tr-TR" dirty="0" err="1" smtClean="0"/>
              <a:t>ka</a:t>
            </a:r>
            <a:r>
              <a:rPr lang="en-US" dirty="0" smtClean="0"/>
              <a:t>ş</a:t>
            </a:r>
            <a:r>
              <a:rPr lang="tr-TR" dirty="0" err="1" smtClean="0"/>
              <a:t>ığı</a:t>
            </a:r>
            <a:r>
              <a:rPr lang="tr-TR" dirty="0" smtClean="0"/>
              <a:t> </a:t>
            </a:r>
            <a:r>
              <a:rPr lang="tr-TR" dirty="0" err="1"/>
              <a:t>Ģeker</a:t>
            </a: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 smtClean="0"/>
              <a:t>Bir fiske</a:t>
            </a:r>
            <a:r>
              <a:rPr lang="en-US" dirty="0"/>
              <a:t> </a:t>
            </a:r>
            <a:r>
              <a:rPr lang="en-US" dirty="0" smtClean="0"/>
              <a:t>t</a:t>
            </a:r>
            <a:r>
              <a:rPr lang="tr-TR" dirty="0" smtClean="0"/>
              <a:t>uz</a:t>
            </a: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 smtClean="0"/>
              <a:t>3 </a:t>
            </a:r>
            <a:r>
              <a:rPr lang="tr-TR" dirty="0"/>
              <a:t>fincan süt</a:t>
            </a:r>
          </a:p>
        </p:txBody>
      </p:sp>
    </p:spTree>
    <p:extLst>
      <p:ext uri="{BB962C8B-B14F-4D97-AF65-F5344CB8AC3E}">
        <p14:creationId xmlns:p14="http://schemas.microsoft.com/office/powerpoint/2010/main" val="4073309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Yapılışı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Su ve çikolata orta sıcaklıktaki </a:t>
            </a:r>
            <a:r>
              <a:rPr lang="tr-TR" dirty="0" err="1" smtClean="0"/>
              <a:t>ate</a:t>
            </a:r>
            <a:r>
              <a:rPr lang="en-US" dirty="0" smtClean="0"/>
              <a:t>ş</a:t>
            </a:r>
            <a:r>
              <a:rPr lang="tr-TR" dirty="0" smtClean="0"/>
              <a:t>te</a:t>
            </a:r>
            <a:r>
              <a:rPr lang="tr-TR" dirty="0"/>
              <a:t>, çikolata eriyene kadar </a:t>
            </a:r>
            <a:r>
              <a:rPr lang="tr-TR" dirty="0" smtClean="0"/>
              <a:t>pi</a:t>
            </a:r>
            <a:r>
              <a:rPr lang="en-US" dirty="0" smtClean="0"/>
              <a:t>ş</a:t>
            </a:r>
            <a:r>
              <a:rPr lang="tr-TR" dirty="0" smtClean="0"/>
              <a:t>irilir</a:t>
            </a:r>
            <a:r>
              <a:rPr lang="tr-TR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Daha </a:t>
            </a:r>
            <a:r>
              <a:rPr lang="tr-TR" dirty="0"/>
              <a:t>sonra içine </a:t>
            </a:r>
            <a:r>
              <a:rPr lang="en-US" dirty="0" err="1" smtClean="0"/>
              <a:t>ş</a:t>
            </a:r>
            <a:r>
              <a:rPr lang="tr-TR" dirty="0" smtClean="0"/>
              <a:t>eker </a:t>
            </a:r>
            <a:r>
              <a:rPr lang="tr-TR" dirty="0"/>
              <a:t>ve tuzu katılıp 5 dakika kadar kaynatılır.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S</a:t>
            </a:r>
            <a:r>
              <a:rPr lang="tr-TR" dirty="0" smtClean="0"/>
              <a:t>ütü </a:t>
            </a:r>
            <a:r>
              <a:rPr lang="tr-TR" dirty="0"/>
              <a:t>katıldıktan sonra iyice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tırılır</a:t>
            </a:r>
            <a:r>
              <a:rPr lang="tr-TR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Sıcak </a:t>
            </a:r>
            <a:r>
              <a:rPr lang="tr-TR" dirty="0"/>
              <a:t>servis edilir.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Sıcak </a:t>
            </a:r>
            <a:r>
              <a:rPr lang="tr-TR" dirty="0"/>
              <a:t>çikolata </a:t>
            </a:r>
            <a:r>
              <a:rPr lang="tr-TR" dirty="0" smtClean="0"/>
              <a:t>krem</a:t>
            </a:r>
            <a:r>
              <a:rPr lang="en-US" dirty="0" smtClean="0"/>
              <a:t>ş</a:t>
            </a:r>
            <a:r>
              <a:rPr lang="tr-TR" dirty="0" smtClean="0"/>
              <a:t>anti </a:t>
            </a:r>
            <a:r>
              <a:rPr lang="tr-TR" dirty="0"/>
              <a:t>veya çikolata rendesiyle </a:t>
            </a:r>
            <a:r>
              <a:rPr lang="tr-TR" dirty="0" smtClean="0"/>
              <a:t>süslenebilir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0459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Yapılışı</a:t>
            </a:r>
            <a:r>
              <a:rPr lang="en-US" dirty="0" smtClean="0"/>
              <a:t> - 2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(Baharatlı Sıcak Çikolata)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60 </a:t>
            </a:r>
            <a:r>
              <a:rPr lang="tr-TR" dirty="0"/>
              <a:t>gr çikolata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250 </a:t>
            </a:r>
            <a:r>
              <a:rPr lang="tr-TR" dirty="0"/>
              <a:t>ml süt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3 </a:t>
            </a:r>
            <a:r>
              <a:rPr lang="tr-TR" dirty="0"/>
              <a:t>yemek </a:t>
            </a:r>
            <a:r>
              <a:rPr lang="tr-TR" dirty="0" err="1" smtClean="0"/>
              <a:t>ka</a:t>
            </a:r>
            <a:r>
              <a:rPr lang="en-US" dirty="0" smtClean="0"/>
              <a:t>ş</a:t>
            </a:r>
            <a:r>
              <a:rPr lang="tr-TR" dirty="0" err="1" smtClean="0"/>
              <a:t>ığı</a:t>
            </a:r>
            <a:r>
              <a:rPr lang="tr-TR" dirty="0" smtClean="0"/>
              <a:t> </a:t>
            </a:r>
            <a:r>
              <a:rPr lang="tr-TR" dirty="0"/>
              <a:t>krema</a:t>
            </a:r>
          </a:p>
          <a:p>
            <a:pPr algn="just">
              <a:lnSpc>
                <a:spcPct val="150000"/>
              </a:lnSpc>
            </a:pPr>
            <a:r>
              <a:rPr lang="tr-TR" dirty="0" err="1" smtClean="0"/>
              <a:t>Muskat</a:t>
            </a:r>
            <a:r>
              <a:rPr lang="tr-TR" dirty="0"/>
              <a:t>, tarçın, zencefil</a:t>
            </a:r>
          </a:p>
        </p:txBody>
      </p:sp>
    </p:spTree>
    <p:extLst>
      <p:ext uri="{BB962C8B-B14F-4D97-AF65-F5344CB8AC3E}">
        <p14:creationId xmlns:p14="http://schemas.microsoft.com/office/powerpoint/2010/main" val="242481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Yapılışı</a:t>
            </a:r>
            <a:r>
              <a:rPr lang="en-US" dirty="0" smtClean="0"/>
              <a:t> - 2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Çikolata küçük parçalara kırılıp sütün içine atılır.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Tarçın </a:t>
            </a:r>
            <a:r>
              <a:rPr lang="tr-TR" dirty="0"/>
              <a:t>ilave edilir.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Ağır </a:t>
            </a:r>
            <a:r>
              <a:rPr lang="tr-TR" dirty="0" err="1" smtClean="0"/>
              <a:t>ate</a:t>
            </a:r>
            <a:r>
              <a:rPr lang="en-US" dirty="0" smtClean="0"/>
              <a:t>ş</a:t>
            </a:r>
            <a:r>
              <a:rPr lang="tr-TR" dirty="0" smtClean="0"/>
              <a:t>te </a:t>
            </a:r>
            <a:r>
              <a:rPr lang="tr-TR" dirty="0"/>
              <a:t>zaman zaman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tırılarak</a:t>
            </a:r>
            <a:r>
              <a:rPr lang="tr-TR" dirty="0" smtClean="0"/>
              <a:t> </a:t>
            </a:r>
            <a:r>
              <a:rPr lang="tr-TR" dirty="0"/>
              <a:t>çikolatanın erimesi sağlanır.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Diğer </a:t>
            </a:r>
            <a:r>
              <a:rPr lang="tr-TR" dirty="0"/>
              <a:t>tarafta krema çırpılarak kabartılır.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Çikolata </a:t>
            </a:r>
            <a:r>
              <a:rPr lang="tr-TR" dirty="0"/>
              <a:t>tamamen eridiğinde fincanlara alınır.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Üzerine </a:t>
            </a:r>
            <a:r>
              <a:rPr lang="tr-TR" dirty="0"/>
              <a:t>kabartılan krema konulup servis </a:t>
            </a:r>
            <a:r>
              <a:rPr lang="tr-TR" dirty="0" smtClean="0"/>
              <a:t>yapılır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5239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dirty="0" err="1" smtClean="0"/>
              <a:t>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Megep</a:t>
            </a:r>
            <a:r>
              <a:rPr lang="en-US" dirty="0" smtClean="0"/>
              <a:t> – </a:t>
            </a:r>
            <a:r>
              <a:rPr lang="en-US" dirty="0" err="1" smtClean="0"/>
              <a:t>İçecek</a:t>
            </a:r>
            <a:r>
              <a:rPr lang="en-US" dirty="0" smtClean="0"/>
              <a:t> </a:t>
            </a:r>
            <a:r>
              <a:rPr lang="en-US" dirty="0" err="1" smtClean="0"/>
              <a:t>Hazırlama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38073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43</TotalTime>
  <Words>233</Words>
  <Application>Microsoft Office PowerPoint</Application>
  <PresentationFormat>Geniş ekran</PresentationFormat>
  <Paragraphs>35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PowerPoint Sunusu</vt:lpstr>
      <vt:lpstr>PowerPoint Sunusu</vt:lpstr>
      <vt:lpstr>PowerPoint Sunusu</vt:lpstr>
      <vt:lpstr>Malzemeler</vt:lpstr>
      <vt:lpstr>Yapılışı</vt:lpstr>
      <vt:lpstr>Yapılışı - 2</vt:lpstr>
      <vt:lpstr>Yapılışı - 2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İçecek Üretimi</dc:title>
  <dc:creator>Sinan</dc:creator>
  <cp:lastModifiedBy>Sinan</cp:lastModifiedBy>
  <cp:revision>15</cp:revision>
  <dcterms:created xsi:type="dcterms:W3CDTF">2020-05-10T17:49:11Z</dcterms:created>
  <dcterms:modified xsi:type="dcterms:W3CDTF">2020-09-16T12:07:06Z</dcterms:modified>
</cp:coreProperties>
</file>