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8" r:id="rId3"/>
    <p:sldId id="369" r:id="rId4"/>
    <p:sldId id="371" r:id="rId5"/>
    <p:sldId id="373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25DC17-AEA3-C64C-AC1A-34BFD2B1B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726615-4964-C04C-5755-BE1C2B158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D19179-B1CD-A7DB-E21D-3B0D058A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881ECA-819A-FC8E-E5EE-FC8BEB9C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64D101-3EA8-A0DE-7EAA-195AEAC7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87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2EE094-930F-1F3D-7047-E32F53D4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CE0BD03-3C25-DF8F-B51A-4E3CF934A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D70E60-A420-5379-6D89-A14B2CD2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3D415B-34B8-7343-0594-224A7BD5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E1D8BE-BB00-B42F-4DE6-95494B89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08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D56B3D4-7B26-917E-4999-C2EBA285C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B37D26-FD06-CFEB-AF38-BF38B7212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A50C97-2285-20AC-9D79-8C900BD4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973EF9-913F-C0CA-5B03-2D15BD70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2B5C9C-0A8E-8297-95DC-4F6FC752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1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750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815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469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170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373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0076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356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50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399B95-0FE1-04F4-FA92-82B4D6E3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579845-B574-DB30-F375-8CB6FFD4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BE9854-6A57-71DB-8CA6-F804702A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0C3FEF-8D73-32B2-CD88-7419FF35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88B1DD-449F-E0BD-1023-5C92078E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423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5134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6066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445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454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731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608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46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5349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49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F66488-B069-2341-B091-86349795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C35EAF-EBA2-FA82-803A-8B821FD3F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CB1E1D-2471-D6EF-178E-8764382C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62F3DB-F849-9424-CA00-4198B640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801A44-4E1A-E636-3638-453583EC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67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88778-3E40-7AC9-F073-94222EA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570904-D05D-2138-49F1-8CF55B284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1BD2AFE-8021-2CB1-D26F-03104482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FD4D06-5268-0E6C-7577-A3C46C19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DFEE9E6-73B7-5EB7-1C12-4C9F976C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26AB5C-E614-D307-15EF-732144EA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6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459BBC-C2D0-13EB-90CE-A47D0ED0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ACEF7F-D4C1-29DA-20F6-9D275D073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DA61032-702E-26B9-A858-D00AF22A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CB74577-37D6-16AF-3186-32FAED082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6CCC9A4-9B85-577D-90C4-C27A82871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EA1AC9C-C08A-8C01-E942-A528F0E4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0AC28CB-506C-2D00-3A15-9D43FD59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0D53829-F74C-F370-4D42-9805B62F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42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FF7A86-8869-7101-C7E1-5A294861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5FA1891-AAB0-5CF6-F9E4-F8086154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2F92FF-9206-5518-790E-E178D324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4884E1E-E067-04B1-E9B3-80B47710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66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3BB6D8B-8D50-A223-CCED-177508C1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35D38B-979B-67E0-BBCA-B8FB59F1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71C3ED6-B7C2-5081-2EE9-3AD9AC46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21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8A5F65-F8BB-4811-9E70-71482410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913254-C698-E7FB-DDC7-B06B642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8F17D3-8CA5-F74E-8C55-EF3C943B6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ECFB28-C4DA-E74E-689B-EB3E0FF7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3D9AC7-4BAF-6E4F-28E9-0D009CB1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345B93-9EDC-438A-DF57-75F8481F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75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2B563F-678C-57C7-358C-017A91BD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A8B4ED6-419B-5E51-9A20-4FD964851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D4B491-3A89-F801-AE7E-40FF049C0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A7DD14A-EB96-9204-8C21-059D600F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C855B8-0D7B-B934-75BF-B3FB2824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3E7504-6987-C3B3-A64C-E9F86930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7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3FB25BB-34AB-59D2-68BE-3793BF09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6C36BCC-10F7-4E67-2281-466B1F442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C3E56B-D10A-7B0F-687A-2B943C9FB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3B84-53CE-4586-B224-B2AF84B9D34C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61765-435C-052E-7FDF-BFB374323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3AF0E9-2A71-EF8B-F254-7CDA768ED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0506-EF64-4B9C-A78F-CE83377C81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92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0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B5F3B09-870F-427C-AE64-D208A507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947" y="802956"/>
            <a:ext cx="5456135" cy="145405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0000"/>
                </a:solidFill>
              </a:rPr>
              <a:t>Problem </a:t>
            </a:r>
            <a:r>
              <a:rPr lang="tr-TR" b="1" dirty="0" err="1">
                <a:solidFill>
                  <a:srgbClr val="000000"/>
                </a:solidFill>
              </a:rPr>
              <a:t>solving</a:t>
            </a:r>
            <a:r>
              <a:rPr lang="tr-TR" b="1" dirty="0">
                <a:solidFill>
                  <a:srgbClr val="000000"/>
                </a:solidFill>
              </a:rPr>
              <a:t> in </a:t>
            </a:r>
            <a:r>
              <a:rPr lang="tr-TR" b="1" dirty="0" err="1">
                <a:solidFill>
                  <a:srgbClr val="000000"/>
                </a:solidFill>
              </a:rPr>
              <a:t>cats</a:t>
            </a:r>
            <a:endParaRPr lang="tr-TR" b="1" dirty="0">
              <a:solidFill>
                <a:srgbClr val="0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B06796-0574-4906-AF07-2A63D8067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989" y="2293090"/>
            <a:ext cx="4977579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As solitary animals, their </a:t>
            </a:r>
            <a:r>
              <a:rPr lang="en-US" sz="2400" dirty="0" err="1">
                <a:solidFill>
                  <a:srgbClr val="000000"/>
                </a:solidFill>
              </a:rPr>
              <a:t>behaviour</a:t>
            </a:r>
            <a:r>
              <a:rPr lang="en-US" sz="2400" dirty="0">
                <a:solidFill>
                  <a:srgbClr val="000000"/>
                </a:solidFill>
              </a:rPr>
              <a:t> to soften the environment is limited.</a:t>
            </a:r>
            <a:endParaRPr lang="tr-TR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They prefer avoidance to protect themselves from physical damage.</a:t>
            </a:r>
            <a:endParaRPr lang="tr-TR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Fights that occur as a result of overstimulation usually result in injury.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tr-TR" sz="2000" dirty="0">
              <a:solidFill>
                <a:srgbClr val="00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B7949C-1F7D-4DDD-9B1F-8D2B92B6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0" y="2409211"/>
            <a:ext cx="3661831" cy="205977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9EF721D-3CCF-45C2-B244-8877CA48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969" y="6055045"/>
            <a:ext cx="774259" cy="7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B0CB2F-78C4-462C-8849-17E02FBE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510" y="402505"/>
            <a:ext cx="5244301" cy="1538131"/>
          </a:xfrm>
        </p:spPr>
        <p:txBody>
          <a:bodyPr>
            <a:normAutofit/>
          </a:bodyPr>
          <a:lstStyle/>
          <a:p>
            <a:r>
              <a:rPr lang="tr-TR" b="1" dirty="0" err="1"/>
              <a:t>Hunting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797DEF-0E61-433A-87E8-AB17CFBC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272" y="2692150"/>
            <a:ext cx="5748539" cy="3470097"/>
          </a:xfrm>
        </p:spPr>
        <p:txBody>
          <a:bodyPr>
            <a:noAutofit/>
          </a:bodyPr>
          <a:lstStyle/>
          <a:p>
            <a:r>
              <a:rPr lang="en-US" sz="2133" dirty="0"/>
              <a:t>Kittens begin to experience hunting at about 5-6 weeks of age.</a:t>
            </a:r>
            <a:endParaRPr lang="tr-TR" sz="2133" dirty="0"/>
          </a:p>
          <a:p>
            <a:r>
              <a:rPr lang="en-US" sz="2133" dirty="0"/>
              <a:t>Hunting and feeding in cats are completely </a:t>
            </a:r>
            <a:r>
              <a:rPr lang="en-US" sz="2133" b="1" dirty="0"/>
              <a:t>solitary</a:t>
            </a:r>
            <a:r>
              <a:rPr lang="en-US" sz="2133" dirty="0"/>
              <a:t> activities.</a:t>
            </a:r>
            <a:endParaRPr lang="tr-TR" sz="2133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9752C8-B930-4F3D-8CBF-FE825CE0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4" y="2509682"/>
            <a:ext cx="3267943" cy="18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B0CB2F-78C4-462C-8849-17E02FBE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510" y="402505"/>
            <a:ext cx="5244301" cy="1538131"/>
          </a:xfrm>
        </p:spPr>
        <p:txBody>
          <a:bodyPr>
            <a:normAutofit/>
          </a:bodyPr>
          <a:lstStyle/>
          <a:p>
            <a:r>
              <a:rPr lang="tr-TR" b="1" dirty="0" err="1"/>
              <a:t>Hunting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797DEF-0E61-433A-87E8-AB17CFBC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390" y="2692150"/>
            <a:ext cx="5748539" cy="3470097"/>
          </a:xfrm>
        </p:spPr>
        <p:txBody>
          <a:bodyPr>
            <a:noAutofit/>
          </a:bodyPr>
          <a:lstStyle/>
          <a:p>
            <a:r>
              <a:rPr lang="en-US" sz="2133" dirty="0"/>
              <a:t>The cat is designed to be a fully efficient and competent hunter.</a:t>
            </a:r>
            <a:endParaRPr lang="tr-TR" sz="2133" dirty="0"/>
          </a:p>
          <a:p>
            <a:r>
              <a:rPr lang="en-US" sz="2133" dirty="0"/>
              <a:t>Hunger and prey drive are different emotions. </a:t>
            </a:r>
            <a:endParaRPr lang="tr-TR" sz="2133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9752C8-B930-4F3D-8CBF-FE825CE0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4" y="2509682"/>
            <a:ext cx="3267943" cy="18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B0CB2F-78C4-462C-8849-17E02FBE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510" y="402505"/>
            <a:ext cx="5244301" cy="1538131"/>
          </a:xfrm>
        </p:spPr>
        <p:txBody>
          <a:bodyPr>
            <a:normAutofit/>
          </a:bodyPr>
          <a:lstStyle/>
          <a:p>
            <a:r>
              <a:rPr lang="tr-TR" b="1" dirty="0" err="1"/>
              <a:t>Hunting</a:t>
            </a:r>
            <a:r>
              <a:rPr lang="tr-TR" b="1" dirty="0"/>
              <a:t> in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797DEF-0E61-433A-87E8-AB17CFBC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40" y="2692150"/>
            <a:ext cx="5748539" cy="3470097"/>
          </a:xfrm>
        </p:spPr>
        <p:txBody>
          <a:bodyPr>
            <a:noAutofit/>
          </a:bodyPr>
          <a:lstStyle/>
          <a:p>
            <a:r>
              <a:rPr lang="en-US" sz="2133" dirty="0"/>
              <a:t>In cats, craving </a:t>
            </a:r>
            <a:r>
              <a:rPr lang="en-US" sz="2133" dirty="0" err="1"/>
              <a:t>behaviour</a:t>
            </a:r>
            <a:r>
              <a:rPr lang="en-US" sz="2133" dirty="0"/>
              <a:t> is mostly related to hunting.</a:t>
            </a:r>
            <a:endParaRPr lang="tr-TR" sz="2133" dirty="0"/>
          </a:p>
          <a:p>
            <a:r>
              <a:rPr lang="en-US" sz="2133" dirty="0"/>
              <a:t>It is therefore important to choose appropriate play. </a:t>
            </a:r>
            <a:endParaRPr lang="tr-TR" sz="2133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9752C8-B930-4F3D-8CBF-FE825CE0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74" y="2509682"/>
            <a:ext cx="3267943" cy="18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1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</Words>
  <Application>Microsoft Office PowerPoint</Application>
  <PresentationFormat>Geniş ekran</PresentationFormat>
  <Paragraphs>13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Abril Fatface</vt:lpstr>
      <vt:lpstr>Arial</vt:lpstr>
      <vt:lpstr>Calibri</vt:lpstr>
      <vt:lpstr>Calibri Light</vt:lpstr>
      <vt:lpstr>Office Teması</vt:lpstr>
      <vt:lpstr>1_Office Teması</vt:lpstr>
      <vt:lpstr>Problem solving in cats</vt:lpstr>
      <vt:lpstr>Hunting in cats</vt:lpstr>
      <vt:lpstr>Hunting in cats</vt:lpstr>
      <vt:lpstr>Hunting in cats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2025-09-09T19:00:31Z</dcterms:created>
  <dcterms:modified xsi:type="dcterms:W3CDTF">2025-09-09T19:01:33Z</dcterms:modified>
</cp:coreProperties>
</file>