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1.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844824"/>
            <a:ext cx="841057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/>
          <a:srcRect b="53273"/>
          <a:stretch/>
        </p:blipFill>
        <p:spPr>
          <a:xfrm>
            <a:off x="467544" y="1340768"/>
            <a:ext cx="8258175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/>
          <a:srcRect t="47818"/>
          <a:stretch/>
        </p:blipFill>
        <p:spPr>
          <a:xfrm>
            <a:off x="467544" y="1268760"/>
            <a:ext cx="8258175" cy="409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627784" y="3326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TimesNewRomanPS-BoldMT"/>
              </a:rPr>
              <a:t>MUHASEBE KAYIT ARAÇLARI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1419225"/>
            <a:ext cx="841057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772816"/>
            <a:ext cx="8763000" cy="3316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304925"/>
            <a:ext cx="84772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69</Words>
  <Application>Microsoft Office PowerPoint</Application>
  <PresentationFormat>Ekran Gösterisi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TimesNewRomanPS-BoldMT</vt:lpstr>
      <vt:lpstr>Ofis Teması</vt:lpstr>
      <vt:lpstr>TURİZM VE OTEL İŞLETMECİLİĞİ GENEL MUHASEBE 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4</cp:revision>
  <dcterms:created xsi:type="dcterms:W3CDTF">2018-02-17T13:28:18Z</dcterms:created>
  <dcterms:modified xsi:type="dcterms:W3CDTF">2020-05-05T19:42:35Z</dcterms:modified>
</cp:coreProperties>
</file>