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B9AB-BB49-4370-BDB1-D9011CABE7C8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AA18-2BDD-431C-B46E-DDFE2A738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040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B9AB-BB49-4370-BDB1-D9011CABE7C8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AA18-2BDD-431C-B46E-DDFE2A738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087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B9AB-BB49-4370-BDB1-D9011CABE7C8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AA18-2BDD-431C-B46E-DDFE2A738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5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B9AB-BB49-4370-BDB1-D9011CABE7C8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AA18-2BDD-431C-B46E-DDFE2A738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19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B9AB-BB49-4370-BDB1-D9011CABE7C8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AA18-2BDD-431C-B46E-DDFE2A738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89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B9AB-BB49-4370-BDB1-D9011CABE7C8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AA18-2BDD-431C-B46E-DDFE2A738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383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B9AB-BB49-4370-BDB1-D9011CABE7C8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AA18-2BDD-431C-B46E-DDFE2A738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6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B9AB-BB49-4370-BDB1-D9011CABE7C8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AA18-2BDD-431C-B46E-DDFE2A738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82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B9AB-BB49-4370-BDB1-D9011CABE7C8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AA18-2BDD-431C-B46E-DDFE2A738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36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B9AB-BB49-4370-BDB1-D9011CABE7C8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AA18-2BDD-431C-B46E-DDFE2A738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08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B9AB-BB49-4370-BDB1-D9011CABE7C8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AA18-2BDD-431C-B46E-DDFE2A738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5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CB9AB-BB49-4370-BDB1-D9011CABE7C8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AA18-2BDD-431C-B46E-DDFE2A738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88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	Neden hayvan refahının önemi arttı?</a:t>
            </a:r>
            <a:endParaRPr lang="en-US" dirty="0"/>
          </a:p>
        </p:txBody>
      </p:sp>
      <p:pic>
        <p:nvPicPr>
          <p:cNvPr id="1026" name="Picture 2" descr="http://www.ciftlikdergisi.com.tr/wp-content/uploads/2014/04/ADRD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1000" y="2101056"/>
            <a:ext cx="3810000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2175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801" y="117388"/>
            <a:ext cx="10396882" cy="11519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7976" y="1417636"/>
            <a:ext cx="10394707" cy="4291186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tr-TR" dirty="0" smtClean="0"/>
              <a:t>Kırsal nüfusun azalması</a:t>
            </a:r>
          </a:p>
          <a:p>
            <a:pPr marL="457200" indent="-457200">
              <a:buAutoNum type="arabicPeriod"/>
            </a:pPr>
            <a:r>
              <a:rPr lang="tr-TR" dirty="0" smtClean="0"/>
              <a:t>Hayvanlara Bakış açısının değişmesi</a:t>
            </a:r>
          </a:p>
          <a:p>
            <a:pPr marL="457200" indent="-457200">
              <a:buAutoNum type="arabicPeriod"/>
            </a:pPr>
            <a:r>
              <a:rPr lang="tr-TR" dirty="0" smtClean="0"/>
              <a:t>Toplumsal bilincin artması</a:t>
            </a:r>
          </a:p>
          <a:p>
            <a:pPr marL="457200" indent="-457200">
              <a:buAutoNum type="arabicPeriod"/>
            </a:pPr>
            <a:r>
              <a:rPr lang="tr-TR" dirty="0" smtClean="0"/>
              <a:t>Sivil toplum örgütlerinin sayısının artması</a:t>
            </a:r>
          </a:p>
          <a:p>
            <a:pPr marL="457200" indent="-457200">
              <a:buAutoNum type="arabicPeriod"/>
            </a:pPr>
            <a:r>
              <a:rPr lang="tr-TR" dirty="0" smtClean="0"/>
              <a:t>Eğitim düzeyinin artması</a:t>
            </a:r>
          </a:p>
          <a:p>
            <a:pPr marL="457200" indent="-457200">
              <a:buAutoNum type="arabicPeriod"/>
            </a:pPr>
            <a:r>
              <a:rPr lang="tr-TR" dirty="0" smtClean="0"/>
              <a:t>Konuyla ilgili bilimsel yayınların ve etkinliklerin artması</a:t>
            </a:r>
          </a:p>
          <a:p>
            <a:pPr marL="457200" indent="-457200">
              <a:buAutoNum type="arabicPeriod"/>
            </a:pPr>
            <a:r>
              <a:rPr lang="tr-TR" dirty="0" smtClean="0"/>
              <a:t>Ekonomik düzeyin artması</a:t>
            </a:r>
          </a:p>
          <a:p>
            <a:pPr marL="457200" indent="-457200">
              <a:buAutoNum type="arabicPeriod"/>
            </a:pPr>
            <a:r>
              <a:rPr lang="tr-TR" dirty="0" smtClean="0"/>
              <a:t>Çiftlikten sofraya geçen sürede hangi işlemlerin uygulandığının merak edilmesi</a:t>
            </a:r>
          </a:p>
          <a:p>
            <a:pPr marL="45720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543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Refahın ortaya çıkmasında 3 temel yön bulunuyor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tr-TR" dirty="0" smtClean="0"/>
              <a:t>Duygusal </a:t>
            </a:r>
          </a:p>
          <a:p>
            <a:pPr marL="457200" indent="-457200">
              <a:buAutoNum type="arabicPeriod"/>
            </a:pPr>
            <a:r>
              <a:rPr lang="tr-TR" dirty="0" smtClean="0"/>
              <a:t>Bilimsel</a:t>
            </a:r>
          </a:p>
          <a:p>
            <a:pPr marL="457200" indent="-457200">
              <a:buAutoNum type="arabicPeriod"/>
            </a:pPr>
            <a:r>
              <a:rPr lang="tr-TR" dirty="0"/>
              <a:t>Y</a:t>
            </a:r>
            <a:r>
              <a:rPr lang="tr-TR" dirty="0" smtClean="0"/>
              <a:t>asal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589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800" y="160638"/>
            <a:ext cx="10583561" cy="3076832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Refahın artması-Sağlıklı </a:t>
            </a:r>
            <a:r>
              <a:rPr lang="tr-TR" dirty="0"/>
              <a:t>Hayvan – Sağlıklı Gıda- Sağlıklı İnsan- Sağlıklı gelecek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2050" name="Picture 2" descr="http://www.abveteriner.org/dosyalar/gid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9799" y="2449137"/>
            <a:ext cx="3660201" cy="3727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5646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NEDİR HAYVAN refahı?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1837766"/>
            <a:ext cx="10396883" cy="3536820"/>
          </a:xfrm>
        </p:spPr>
        <p:txBody>
          <a:bodyPr/>
          <a:lstStyle/>
          <a:p>
            <a:r>
              <a:rPr lang="tr-TR" dirty="0" smtClean="0"/>
              <a:t>1960 ve 1970 </a:t>
            </a:r>
            <a:r>
              <a:rPr lang="tr-TR" dirty="0" err="1" smtClean="0"/>
              <a:t>li</a:t>
            </a:r>
            <a:r>
              <a:rPr lang="tr-TR" dirty="0" smtClean="0"/>
              <a:t> yıllarda hayvan refahı ;Hayvanın stres içinde olmama durumu olarak değerlendirilmekteydi</a:t>
            </a:r>
          </a:p>
          <a:p>
            <a:r>
              <a:rPr lang="tr-TR" dirty="0" smtClean="0"/>
              <a:t>1965 yılında İngiliz hükümeti tarafından kurulan </a:t>
            </a:r>
            <a:r>
              <a:rPr lang="tr-TR" dirty="0" err="1" smtClean="0"/>
              <a:t>brambell</a:t>
            </a:r>
            <a:r>
              <a:rPr lang="tr-TR" dirty="0" smtClean="0"/>
              <a:t> komitesi ‘hayvan refahını’; </a:t>
            </a:r>
            <a:r>
              <a:rPr lang="tr-TR" dirty="0" smtClean="0">
                <a:solidFill>
                  <a:srgbClr val="00B0F0"/>
                </a:solidFill>
              </a:rPr>
              <a:t>hayvanın zihinsel ve fiziksel olarak iyi olma durumu </a:t>
            </a:r>
            <a:r>
              <a:rPr lang="tr-TR" dirty="0" smtClean="0"/>
              <a:t>olarak tanımlamıştır.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26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Brambell</a:t>
            </a:r>
            <a:r>
              <a:rPr lang="tr-TR" dirty="0" smtClean="0"/>
              <a:t> komitesinin raporunda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Beş özgürlük olarak bilinen konular üzerinde durulmuştur. Buna göre ;</a:t>
            </a:r>
          </a:p>
          <a:p>
            <a:pPr marL="457200" indent="-457200">
              <a:buAutoNum type="arabicPeriod"/>
            </a:pPr>
            <a:r>
              <a:rPr lang="tr-TR" dirty="0" smtClean="0"/>
              <a:t>bir hayvan hiçbir güçlük olmaksızın yeterli hareket etme özgürlüğüne</a:t>
            </a:r>
          </a:p>
          <a:p>
            <a:pPr marL="457200" indent="-457200">
              <a:buAutoNum type="arabicPeriod"/>
            </a:pPr>
            <a:r>
              <a:rPr lang="tr-TR" dirty="0" smtClean="0"/>
              <a:t>Geniş bir alanda dolaşabilme özgürlüğüne</a:t>
            </a:r>
          </a:p>
          <a:p>
            <a:pPr marL="457200" indent="-457200">
              <a:buAutoNum type="arabicPeriod"/>
            </a:pPr>
            <a:r>
              <a:rPr lang="tr-TR" dirty="0" smtClean="0"/>
              <a:t>Vücudunu kaşıma veya bir yere sürtünme özgürlüğüne</a:t>
            </a:r>
          </a:p>
          <a:p>
            <a:pPr marL="457200" indent="-457200">
              <a:buAutoNum type="arabicPeriod"/>
            </a:pPr>
            <a:r>
              <a:rPr lang="tr-TR" dirty="0" smtClean="0"/>
              <a:t>Ayaklarını uzatabilme ve</a:t>
            </a:r>
          </a:p>
          <a:p>
            <a:pPr marL="457200" indent="-457200">
              <a:buAutoNum type="arabicPeriod"/>
            </a:pPr>
            <a:r>
              <a:rPr lang="tr-TR" dirty="0" smtClean="0"/>
              <a:t>Gerinme özgürlüğüne sahip olmalıdır.</a:t>
            </a:r>
          </a:p>
          <a:p>
            <a:pPr marL="45720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553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801" y="166255"/>
            <a:ext cx="10245435" cy="2036618"/>
          </a:xfrm>
        </p:spPr>
        <p:txBody>
          <a:bodyPr>
            <a:normAutofit/>
          </a:bodyPr>
          <a:lstStyle/>
          <a:p>
            <a:r>
              <a:rPr lang="tr-TR" dirty="0" smtClean="0"/>
              <a:t>1993 yılında oluşturulan komitede beş özgürlük kavramı yeniden ele alınmıştır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1" y="2202873"/>
            <a:ext cx="10245436" cy="3171712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tr-TR" dirty="0" smtClean="0"/>
              <a:t>hayvanlar aç, susuz ve besin madde eksikliğine maruz bırakılmamalıdır (VERİM).</a:t>
            </a:r>
          </a:p>
          <a:p>
            <a:pPr marL="457200" indent="-457200">
              <a:buAutoNum type="arabicPeriod"/>
            </a:pPr>
            <a:r>
              <a:rPr lang="tr-TR" dirty="0" smtClean="0"/>
              <a:t>Hayvanlara uygun çevre sağlanmalıdır (</a:t>
            </a:r>
            <a:r>
              <a:rPr lang="tr-TR" dirty="0"/>
              <a:t>VERİM).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tr-TR" dirty="0" smtClean="0"/>
              <a:t>Hayvanlar ağrı, yara ve hastalıklardan korunmalıdır. Bunun için koruyucu önlemler </a:t>
            </a:r>
            <a:r>
              <a:rPr lang="tr-TR" dirty="0"/>
              <a:t>alınmalıdır (VERİM).</a:t>
            </a:r>
          </a:p>
          <a:p>
            <a:pPr marL="457200" indent="-457200">
              <a:buAutoNum type="arabicPeriod"/>
            </a:pPr>
            <a:r>
              <a:rPr lang="tr-TR" dirty="0" smtClean="0"/>
              <a:t>Hayvanlara normal davranışlarını gösterecekleri ortam sağlanmalıdır (</a:t>
            </a:r>
            <a:r>
              <a:rPr lang="tr-TR" dirty="0" err="1" smtClean="0"/>
              <a:t>DAvranış</a:t>
            </a:r>
            <a:r>
              <a:rPr lang="tr-TR" dirty="0" smtClean="0"/>
              <a:t>).</a:t>
            </a:r>
            <a:endParaRPr lang="tr-TR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tr-TR" dirty="0" smtClean="0"/>
              <a:t>Hayvanlar korku ve stres yapan hiç bir İşleme </a:t>
            </a:r>
            <a:r>
              <a:rPr lang="tr-TR" dirty="0"/>
              <a:t>maruz bırakılmamalıdır (</a:t>
            </a:r>
            <a:r>
              <a:rPr lang="tr-TR" dirty="0" err="1"/>
              <a:t>DAvranış</a:t>
            </a:r>
            <a:r>
              <a:rPr lang="tr-TR" dirty="0" smtClean="0"/>
              <a:t>).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041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210</Words>
  <Application>Microsoft Office PowerPoint</Application>
  <PresentationFormat>Geniş ekran</PresentationFormat>
  <Paragraphs>30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 Neden hayvan refahının önemi arttı?</vt:lpstr>
      <vt:lpstr>PowerPoint Sunusu</vt:lpstr>
      <vt:lpstr>Refahın ortaya çıkmasında 3 temel yön bulunuyor</vt:lpstr>
      <vt:lpstr>Refahın artması-Sağlıklı Hayvan – Sağlıklı Gıda- Sağlıklı İnsan- Sağlıklı gelecek </vt:lpstr>
      <vt:lpstr>NEDİR HAYVAN refahı?</vt:lpstr>
      <vt:lpstr>Brambell komitesinin raporunda</vt:lpstr>
      <vt:lpstr>1993 yılında oluşturulan komitede beş özgürlük kavramı yeniden ele alınmıştır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3</cp:revision>
  <dcterms:created xsi:type="dcterms:W3CDTF">2017-05-08T11:13:33Z</dcterms:created>
  <dcterms:modified xsi:type="dcterms:W3CDTF">2017-05-08T12:19:09Z</dcterms:modified>
</cp:coreProperties>
</file>