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9DB1C3-75C9-4D3D-8701-B7674E34A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5712E0-2E23-4414-B767-F1E1429D3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7DAF73-C147-4B13-9303-5D722450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21266C-E63E-43C4-A2CB-5E569D938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EF9741-F863-446E-A80A-F672C049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09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C1A567-52B5-48F0-8673-FD2DEF60D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9882BAC-DB77-4A6F-AE24-FAA0D05D0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CDE431-850D-4B64-BD3F-318FEFF12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99A83E-F493-4059-ABD1-17C254A74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25A896-187E-4BAA-921A-5057A68FB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182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BD02F5B-B32C-4F3E-92E8-6F0EAC9FA3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391724A-F924-41ED-BF70-A05F520D0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54C6E6-7879-4790-B454-2F0A9026F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6964C2-2D8E-455F-AEDD-D0A3E695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52214F0-9485-4226-A108-1A099C5B0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8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825607-F13D-4439-A837-BC812C354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62E677-8335-42B0-B779-7223B9E60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90DD69-57ED-4CE8-A872-FB1FB411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C32EA59-F47D-442F-8998-B825FA9C2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340EEC-5404-4736-9F64-B3AFA51DD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33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710306-8351-45F7-A52D-5F4397D61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F3273F-2FBD-4D31-B5F1-CB9010231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DE8E25-490D-4565-B063-F5CC47995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DB825B-E4F7-4DCF-A358-4C2F0895A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699D5B-3FAB-4FFF-983E-C135CF54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20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774D17-DF88-4C5A-BB2A-8495EA845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E7AD59-E94B-445A-A22C-10D98E1857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EAABB55-7005-4449-8C40-5B48FCC8B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FC83C36-EBB5-4F46-A353-178076957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78D75FB-F182-4B50-A3E4-13E67EDA1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D02C803-6F87-44E0-A7F6-F7F2937D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13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7B3E7-85A1-4081-B33E-3C132DCD9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EBD6889-F05F-4615-854E-603F5DC97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E2D071-EA89-4824-875D-B1AE1FC7F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98573A7-8D26-4C96-B8AA-99DFE06B4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9645F80-1F68-4687-B7CE-B9CFBF840E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B7DFE62-6191-4694-928C-A78C69647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1EA5BCA-A4B0-421C-952D-8210BBC3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B9D487F-028F-42CB-AF10-59C8F48B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792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F0A1CC-FF93-4E3F-9459-D43D23425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E6C44A9-1465-4574-B352-5AC04CBA0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721914C-DB6C-4244-9736-50D595CE2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105D0FB-45A3-4A59-A47B-68E0EA839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63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2795FE-6443-405F-AC8D-8D0741578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73E5904-37CD-44A3-B051-E122A7461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9D2F12F-50FD-483C-81DB-BE51D3406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5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339CEE-6E11-4757-9287-50697514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CD376E-406D-4E69-8ED8-3D9AA6BE5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A8A7E9-FF1F-4C76-9DFF-F52909F57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B8DE08F-B1D0-49F9-A333-AB6D31F33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AD4F014-B255-4933-B0C6-0B301796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E2DC842-4CB4-4EBA-8C06-E05854649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14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20E8E7-3C2E-4605-A55E-FDBA933A1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24D28B5-EFC6-452D-8296-CC51292054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D8BDD3-622C-49A2-B13E-32ED70BDF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8B24CF-78A8-4E5C-9B7A-EFF9CC21C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28435D-2235-4771-B134-109203F9D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CAAA2DE-8BAA-4A85-8BD6-BAAE363C3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97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BDD8A0E-312D-444C-B39A-CC376DCA5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60E0F6C-82E3-4CFE-BBE2-3F732FAC0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3FCB2B1-9992-4B8F-8D19-9E0819E3D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7578A-003D-419E-8E68-8156B659F431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3CD441-A399-412C-9A35-2F090BF7C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27F2C5-97BE-4DE3-8D42-25E69EA73A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DFA19-600D-4E26-925A-376E908030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05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BBB4BD-5EE5-405E-9B50-1B02C0B9EC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/>
              <a:t>Zamanlar- Şimdiki Zaman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tx1"/>
                </a:solidFill>
              </a:rPr>
              <a:t>8.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E8805F2-1C52-491C-91BF-28A337A7EE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169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7848A65-FAB1-46BD-9ACC-03006D04D508}"/>
              </a:ext>
            </a:extLst>
          </p:cNvPr>
          <p:cNvSpPr/>
          <p:nvPr/>
        </p:nvSpPr>
        <p:spPr>
          <a:xfrm>
            <a:off x="1427018" y="68630"/>
            <a:ext cx="95180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Şimdiki Zaman</a:t>
            </a:r>
          </a:p>
          <a:p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Özne + tümleç + kök fiil+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रहा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रहे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रही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+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होना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yardımcı fiili</a:t>
            </a:r>
          </a:p>
          <a:p>
            <a:pPr algn="ctr"/>
            <a:endParaRPr lang="tr-TR" sz="2400" dirty="0">
              <a:latin typeface="Comic Sans MS" panose="030F0702030302020204" pitchFamily="66" charset="0"/>
              <a:cs typeface="Mangal" panose="02040503050203030202" pitchFamily="18" charset="0"/>
            </a:endParaRPr>
          </a:p>
          <a:p>
            <a:r>
              <a:rPr lang="tr-TR" sz="2400" dirty="0">
                <a:latin typeface="Comic Sans MS" panose="030F0702030302020204" pitchFamily="66" charset="0"/>
                <a:cs typeface="Mangal" panose="02040503050203030202" pitchFamily="18" charset="0"/>
              </a:rPr>
              <a:t>Eril Çekim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F0D8EB5-AFF1-4516-A2AA-209FC68D43A0}"/>
              </a:ext>
            </a:extLst>
          </p:cNvPr>
          <p:cNvSpPr/>
          <p:nvPr/>
        </p:nvSpPr>
        <p:spPr>
          <a:xfrm>
            <a:off x="1427018" y="2007622"/>
            <a:ext cx="6442364" cy="4692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7060" indent="-3143250"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में जा रहा हूँ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Ben gidiyorum.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marL="3147060" indent="-3143250"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जा रहा  है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Sen gidiyorsun.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marL="3147060" indent="-3143250"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जा रहा  है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 gidiyor.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marL="3147060" indent="-3143250"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जा रहे हैं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Biz gidiyoruz.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143250" indent="-3143250"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जा रहे हो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gidiyorsunuz.</a:t>
            </a:r>
          </a:p>
          <a:p>
            <a:pPr marL="3143250" indent="-3143250"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जा रहे 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Onlar gidiyorlar.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जा रहे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gidiyorsunuz.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06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273DDCC-83C2-49DB-A3CA-F85A8B55F91A}"/>
              </a:ext>
            </a:extLst>
          </p:cNvPr>
          <p:cNvSpPr/>
          <p:nvPr/>
        </p:nvSpPr>
        <p:spPr>
          <a:xfrm>
            <a:off x="969818" y="208467"/>
            <a:ext cx="9047018" cy="1567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Dişil Çekim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में जा रही  हूँ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Ben gidiyorum.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2ECC567-D96E-4BF7-BD34-F0E1FE416FB9}"/>
              </a:ext>
            </a:extLst>
          </p:cNvPr>
          <p:cNvSpPr/>
          <p:nvPr/>
        </p:nvSpPr>
        <p:spPr>
          <a:xfrm>
            <a:off x="969818" y="1795283"/>
            <a:ext cx="6096000" cy="326743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जा रही  है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Sen gidiyorsun.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जा रही है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 gidiyor.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जा रही  हैं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Biz gidiyoruz..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जा रही  हो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Siz gidiyorsunuz.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जा रही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Onlar gidiyorlar.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जा रही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gidiyorsunuz.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27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B78EDD9-29E3-4C37-94C8-645F5D8F3DFC}"/>
              </a:ext>
            </a:extLst>
          </p:cNvPr>
          <p:cNvSpPr/>
          <p:nvPr/>
        </p:nvSpPr>
        <p:spPr>
          <a:xfrm>
            <a:off x="817419" y="678873"/>
            <a:ext cx="9684326" cy="5116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6640" indent="-3596640"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Örnek Cümleler</a:t>
            </a:r>
          </a:p>
          <a:p>
            <a:pPr marL="3596640" indent="-3596640" algn="ctr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आप क्या खा रही हैं ? </a:t>
            </a:r>
          </a:p>
          <a:p>
            <a:pPr marL="3596640" indent="-3596640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मैं खा नहीं रही मैं दूध पी रही हूँ |</a:t>
            </a:r>
          </a:p>
          <a:p>
            <a:pPr marL="3596640" indent="-3596640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मेरी माता जी आज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बम्ब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ई जा रही हैं | </a:t>
            </a:r>
          </a:p>
          <a:p>
            <a:pPr marL="3596640" indent="-3596640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तुम क्या क्र रहे हो ? </a:t>
            </a:r>
          </a:p>
          <a:p>
            <a:pPr marL="3596640" indent="-3596640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कुछ यात्री गाड़ी से उतर रहे हैं |</a:t>
            </a:r>
          </a:p>
          <a:p>
            <a:pPr marL="3596640" indent="-3596640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हम रह को क्या खा रहे हैं 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952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EB069DF-66E1-48D9-AA26-88C34C7B0592}"/>
              </a:ext>
            </a:extLst>
          </p:cNvPr>
          <p:cNvSpPr/>
          <p:nvPr/>
        </p:nvSpPr>
        <p:spPr>
          <a:xfrm>
            <a:off x="1288473" y="804913"/>
            <a:ext cx="8991599" cy="4911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6640" indent="-3596640"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Kelimeler</a:t>
            </a: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मेज़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: 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is.d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.) masa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आज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Bugün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पत्र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(is.e.) Mektup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चिड़िया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(is.e.) Kuş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पिंजरा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(is.e.) Kafes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मकान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(is.e.) Ev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596640" indent="-3596640"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लेकिन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Fakat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995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267</Words>
  <Application>Microsoft Office PowerPoint</Application>
  <PresentationFormat>Geniş ekran</PresentationFormat>
  <Paragraphs>44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Teması</vt:lpstr>
      <vt:lpstr>HİN 137 Temel Hintçe  Zamanlar- Şimdiki Zaman  8. Hafta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Zamanlar- Şimdiki Zaman  8. Hafta</dc:title>
  <dc:creator>Casper</dc:creator>
  <cp:lastModifiedBy>Casper</cp:lastModifiedBy>
  <cp:revision>4</cp:revision>
  <dcterms:created xsi:type="dcterms:W3CDTF">2020-05-10T12:33:05Z</dcterms:created>
  <dcterms:modified xsi:type="dcterms:W3CDTF">2020-05-10T13:39:23Z</dcterms:modified>
</cp:coreProperties>
</file>