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67" r:id="rId2"/>
    <p:sldId id="268" r:id="rId3"/>
    <p:sldId id="269" r:id="rId4"/>
    <p:sldId id="271" r:id="rId5"/>
    <p:sldId id="270" r:id="rId6"/>
    <p:sldId id="272" r:id="rId7"/>
    <p:sldId id="279" r:id="rId8"/>
    <p:sldId id="280" r:id="rId9"/>
    <p:sldId id="281" r:id="rId10"/>
    <p:sldId id="282" r:id="rId11"/>
    <p:sldId id="283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74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529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5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D068D9-ADBE-4CB8-B1CC-9AD853591D70}" type="datetimeFigureOut">
              <a:rPr lang="tr-TR" smtClean="0"/>
              <a:pPr/>
              <a:t>17.12.2017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2932FD-FF40-452C-B812-D907EF4423D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kumimoji="0" lang="en-US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 spd="med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kumimoji="0"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106B4A3-4212-4E39-93DE-E053E8F69C28}" type="datetimeFigureOut">
              <a:rPr lang="en-US" smtClean="0"/>
              <a:pPr/>
              <a:t>12/17/2017</a:t>
            </a:fld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A3DCDF73-85D2-4237-9B32-053DBDB0C31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sh dir="u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/>
              <a:t>SEKRETERLİKTE FİZİKSEL YÖNDEN SAHİP OLMASI GEREKEN ÖZELLİKLER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Sekreterler çalıştığı iş yerini temsil ederken,insanlarda olumlu izlenim bırakabilmek için giyim,kuşam ve bakımına özen göstermesi gerekmektedir.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Yazışma Ve Raporlama Tekniklerini Bilmek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İyi bir iş yazısı işyerine yeni müşteriler kazandırmaktadır.İçerik ve şekil yönünden kötü bir yazı ise müşteri kaybettirmekte veya ilişkileri bozmaktadır.</a:t>
            </a:r>
          </a:p>
          <a:p>
            <a:r>
              <a:rPr lang="tr-TR" dirty="0" smtClean="0"/>
              <a:t>Raporlar düzenli aralıklarla yazılmalıdır.Sekreter büroda iyi bir haberleşme sisteminin sağlanması için raporlama tekniklerini bilmelidir.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Hızlı Not Alma Özelliklerine Sahip Olma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dirty="0" smtClean="0"/>
              <a:t>Sekreter not ve mesaj almada gereken özeni göstermektedir.</a:t>
            </a:r>
          </a:p>
          <a:p>
            <a:r>
              <a:rPr lang="tr-TR" sz="3600" dirty="0" smtClean="0"/>
              <a:t>Sekreter gerek yöneticisinden gerekse diğer ilgililerden alacağı bilgileri hızla kaydetmeye çalışmalıdır.</a:t>
            </a:r>
            <a:endParaRPr lang="tr-TR" sz="3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5400" dirty="0" smtClean="0"/>
              <a:t>Büro Yönetim Tekniklerini Bilmek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Sekreter büroda yönetime yönelik geliştirilen teknikleri uygulayarak,büro işlemlerini daha da basitleştirmeli,böylelikle verimli olmayı amaçlandırmalıdır.</a:t>
            </a:r>
            <a:endParaRPr lang="tr-TR" sz="3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400" dirty="0" smtClean="0"/>
              <a:t>İkram Ve Protokol Kurallarını Bilmek</a:t>
            </a:r>
            <a:endParaRPr lang="tr-TR" sz="4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Bir kuruluşa gelen müşteriyle,konuklarla haberleşme yüz yüze olacağından müşteriyle ilişkisi bulunan personelin dikkatle seçilmesi ve yetiştirilmesi gerekmektedir.Çünkü meydana gelebilecek bir aksaklık,bir soğukluk veya öfke olumsuz sonuç alınmasına neden olmaktadır.</a:t>
            </a:r>
            <a:endParaRPr lang="tr-TR" sz="32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dirty="0" smtClean="0"/>
              <a:t>Sekreterlerin Duyuşsal Yönden Sahip Olması Gereken Özellikler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Sekreter bir çok insanla sorunla ve değişik durumlarla karşı karşıya gelebilmektedir.</a:t>
            </a:r>
          </a:p>
          <a:p>
            <a:r>
              <a:rPr lang="tr-TR" sz="3200" dirty="0" smtClean="0"/>
              <a:t> İş yerinde başarılı olabilmek ve sorunlar başlamadan engelleyebilmek için sekreterin birtakım duyuşsal özelliklere sahip olması gerekmektedir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dirty="0" smtClean="0"/>
              <a:t>Nazik Olmak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Nezaket,bireyler ve toplum tarafından kabul edilen zarif davranışlardır.Ancak bir nezaket kuralı yerine getirilirken içten yapılmalı,samimi olmalı ve abartılı olmamalıdır.</a:t>
            </a:r>
            <a:endParaRPr lang="tr-TR" sz="3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Hoşgörülü Ve İyimser Olmak</a:t>
            </a:r>
            <a:endParaRPr lang="tr-TR" sz="4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71472" y="1428736"/>
            <a:ext cx="8229600" cy="4572000"/>
          </a:xfrm>
        </p:spPr>
        <p:txBody>
          <a:bodyPr>
            <a:normAutofit/>
          </a:bodyPr>
          <a:lstStyle/>
          <a:p>
            <a:r>
              <a:rPr lang="tr-TR" sz="3200" dirty="0" smtClean="0"/>
              <a:t>Sekreter çalışma yerinin özelliğine göre değişik insanlarla karşılaşabilmektedir.Karşılaştığı insanlar arasında anlayışlı,ikna olanlar olduğu gibi,bunun olumsuzu da olabilir işte bu şartlarda iyimser olmak hoşgörülü davranmak bir çok olayın çözülmesine neden olur.</a:t>
            </a:r>
            <a:endParaRPr lang="tr-TR" sz="32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Dedikodu Yapmamak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Dedikodu bir kimseyi yermeye, çekiştirmeye verilen isimdir.</a:t>
            </a:r>
          </a:p>
          <a:p>
            <a:r>
              <a:rPr lang="tr-TR" sz="4000" dirty="0" smtClean="0"/>
              <a:t>Sekreter iş yerinde kişiler ve davranışları hakkında dedikodu yapmaktan kaçınmalıdır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dirty="0" smtClean="0"/>
              <a:t>Sır Saklamak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000" dirty="0" smtClean="0"/>
              <a:t>Sır saklama becerisi sekreter kelimesinin özünde bulunmaktadır.i</a:t>
            </a:r>
          </a:p>
          <a:p>
            <a:r>
              <a:rPr lang="tr-TR" sz="4000" dirty="0" smtClean="0"/>
              <a:t>İyi bir sekreter işi sırasında öğrendiği sırları hiçbir zaman dile getirmemelidir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Soğukkanlı Olmak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smtClean="0"/>
              <a:t>Soğukkanlı olmak beklenmeyen olaylar karşısında bilinci yitirmemektir.</a:t>
            </a:r>
          </a:p>
          <a:p>
            <a:r>
              <a:rPr lang="tr-TR" sz="3600" dirty="0" smtClean="0"/>
              <a:t>İyi bir sekreter öfkelenmeden,sinirlenmeden,üzülmeden veya aşırı sevinç göstermeden olayları karşılaması gerekmektedir</a:t>
            </a:r>
            <a:r>
              <a:rPr lang="tr-TR" dirty="0" smtClean="0"/>
              <a:t>. 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800" dirty="0" smtClean="0"/>
              <a:t>Temiz Zevkli Ve Sade Giyim</a:t>
            </a:r>
            <a:endParaRPr lang="tr-TR" sz="4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smtClean="0"/>
              <a:t>Giysileri onu rahatsız etmemesi için kısa ve dar eteklerden kaçınmalıdır.</a:t>
            </a:r>
          </a:p>
          <a:p>
            <a:r>
              <a:rPr lang="tr-TR" sz="3600" dirty="0" smtClean="0"/>
              <a:t>Uygun bir renk ve model seçimi uyumlu aksesuarlar,rahat ve alçak topuklu ayakkabılar giyinmeli her giysiyle uyumlu spor bir çanta tercih etmelidir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dirty="0" smtClean="0"/>
              <a:t>Açık Fikirli Olmak ve Başkalarının Fikirlerine Saygı Göstermek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600" dirty="0" smtClean="0"/>
              <a:t>Sekreter yöneticisine her zaman doğruyu söylemeli,doğruluğundan emin olmadığı sürece kesinlikle fikir beyan etmemelidir.</a:t>
            </a:r>
          </a:p>
          <a:p>
            <a:r>
              <a:rPr lang="tr-TR" sz="3600" dirty="0" smtClean="0"/>
              <a:t>Büroda çalışanların,birbirlerine yardım etmesi görüş ve haklarına saygı göstermesi gerekmektedir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Mesleğini Sevmek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Göreve kuvvetli bir sevgiyle bağlı olmanın,görevi bütün haz,zevk ve çıkarlardan üstün tutmanın,başarı ve ilerleme üzerindeki etkisi çok önemlidir.</a:t>
            </a:r>
          </a:p>
          <a:p>
            <a:r>
              <a:rPr lang="tr-TR" sz="3200" dirty="0" smtClean="0"/>
              <a:t>Görevin hakkıyla başarıldığını bilmek ve buna inanmak insana huzur verir.</a:t>
            </a:r>
          </a:p>
          <a:p>
            <a:r>
              <a:rPr lang="tr-TR" sz="3200" dirty="0" smtClean="0"/>
              <a:t>Mesleğini Seven Sekreter Her Zaman Başarılı Olur.</a:t>
            </a:r>
            <a:endParaRPr lang="tr-TR" sz="32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dirty="0" smtClean="0"/>
              <a:t>KAYNAKÇA;</a:t>
            </a:r>
            <a:endParaRPr lang="tr-TR" sz="6000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tr-TR" sz="4000" dirty="0" err="1" smtClean="0"/>
              <a:t>Prof.Dr</a:t>
            </a:r>
            <a:r>
              <a:rPr lang="tr-TR" sz="4000" dirty="0" smtClean="0"/>
              <a:t>.Dilaver </a:t>
            </a:r>
            <a:r>
              <a:rPr lang="tr-TR" sz="4000" dirty="0" err="1" smtClean="0"/>
              <a:t>Tengilimoğlu</a:t>
            </a:r>
            <a:endParaRPr lang="tr-TR" sz="4000" dirty="0" smtClean="0"/>
          </a:p>
          <a:p>
            <a:pPr>
              <a:buNone/>
            </a:pPr>
            <a:r>
              <a:rPr lang="tr-TR" sz="4000" dirty="0" err="1" smtClean="0"/>
              <a:t>Öğr</a:t>
            </a:r>
            <a:r>
              <a:rPr lang="tr-TR" sz="4000" dirty="0" smtClean="0"/>
              <a:t>.Gör.</a:t>
            </a:r>
            <a:r>
              <a:rPr lang="tr-TR" sz="4000" dirty="0" err="1" smtClean="0"/>
              <a:t>Uzm</a:t>
            </a:r>
            <a:r>
              <a:rPr lang="tr-TR" sz="4000" dirty="0" smtClean="0"/>
              <a:t>.Aysel Köksal </a:t>
            </a:r>
          </a:p>
          <a:p>
            <a:pPr>
              <a:buNone/>
            </a:pPr>
            <a:r>
              <a:rPr lang="tr-TR" sz="4000" dirty="0" smtClean="0"/>
              <a:t>TIP SEKRETERLİĞİ KİTABI</a:t>
            </a:r>
            <a:endParaRPr lang="tr-TR" sz="40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dirty="0" smtClean="0"/>
              <a:t>Güler Yüz </a:t>
            </a:r>
            <a:endParaRPr lang="tr-TR" sz="6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714488"/>
            <a:ext cx="8143932" cy="4500562"/>
          </a:xfrm>
        </p:spPr>
        <p:txBody>
          <a:bodyPr>
            <a:normAutofit/>
          </a:bodyPr>
          <a:lstStyle/>
          <a:p>
            <a:r>
              <a:rPr lang="tr-TR" sz="4400" dirty="0" smtClean="0"/>
              <a:t>İş yerinin ilk temsilcisi sekreter olduğundan güler yüzlü olmalıdır .</a:t>
            </a:r>
            <a:endParaRPr lang="tr-TR" sz="44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Saçlar Tırnaklar Dişler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Saçlar bakımsız,tırnaklar kirli,dişler fırçalanmadı ise insanlar ilk bakışta olumsuz tepki almaktadırlar Bundan dolayı saç,tırnak,diş bakımına önem verilmelidir.</a:t>
            </a:r>
            <a:endParaRPr lang="tr-TR" sz="36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000" dirty="0" smtClean="0"/>
              <a:t>Makyaj</a:t>
            </a:r>
            <a:endParaRPr lang="tr-TR" sz="6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 smtClean="0"/>
              <a:t>Cilt güzelliğine dikkat edilmeli ve sade bir makyaj tercih edilmelidir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4000" dirty="0" smtClean="0"/>
              <a:t>SEKRETERLERİN BİLGİ VE BECERİ YÖNÜNDEN SAHİP OLMASI GEREKEN ÖZELLİKLER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285992"/>
            <a:ext cx="8258204" cy="416881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3200" dirty="0" smtClean="0"/>
              <a:t>Sekreter etkinlikleri programlama,ofis ekipmanı ihtiyacını belirleme,veri analizi,seyahat,konferans planlama gibi işleri üstlenmektedir.Bunları yapabilmesi için bazı becerilere sahip olması gerekmektedir.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Türkçeyi Çok İyi Konuşup Yazabilmek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Konuşmalarda ses gayet normal,ifade açık,kesin,kısa,öz ve anlaşılır olmalıdır.</a:t>
            </a:r>
          </a:p>
          <a:p>
            <a:r>
              <a:rPr lang="tr-TR" dirty="0" smtClean="0"/>
              <a:t>Yazı yazmanın amacı ,herhangi bir konuda bilgi vermektir.</a:t>
            </a:r>
          </a:p>
          <a:p>
            <a:r>
              <a:rPr lang="tr-TR" dirty="0" smtClean="0"/>
              <a:t>İş mektupları,özel     mektuplar,dilekçeler,belli amaçla yazılmış planlı yazılardır.Amaç ne olursa olsun yazılar ilgi çekici olmalıdır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5400" dirty="0" smtClean="0"/>
              <a:t>İletişim Becerisi</a:t>
            </a:r>
            <a:endParaRPr lang="tr-TR" sz="54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Sekreter büroda işlerin verimli verimli şekilde sürmesi için yazılı ve sözlü iletişimi etkili bir şekilde yapmalıdır.</a:t>
            </a:r>
          </a:p>
          <a:p>
            <a:r>
              <a:rPr lang="tr-TR" sz="3200" dirty="0" smtClean="0"/>
              <a:t>Sekreter söylenecek sözlerin,gönderilecek mesajların hangi ilişkiler içinde,nasıl ve ne zaman iletileceğini iyi bilmelidir.</a:t>
            </a:r>
            <a:endParaRPr lang="tr-TR" sz="3200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Yabancı Dil Bilmek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Çalışmaların,görüşme ve haberleşmenin,yazışmanın devam edebilmesi  için her insanın kendi ana dili dışında bir ve birden fazla dil bilmesi gerekmektedir.</a:t>
            </a:r>
            <a:endParaRPr lang="tr-TR" dirty="0"/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293</TotalTime>
  <Words>592</Words>
  <Application>Microsoft Office PowerPoint</Application>
  <PresentationFormat>Ekran Gösterisi (4:3)</PresentationFormat>
  <Paragraphs>59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3" baseType="lpstr">
      <vt:lpstr>Default Theme</vt:lpstr>
      <vt:lpstr>SEKRETERLİKTE FİZİKSEL YÖNDEN SAHİP OLMASI GEREKEN ÖZELLİKLER</vt:lpstr>
      <vt:lpstr>Temiz Zevkli Ve Sade Giyim</vt:lpstr>
      <vt:lpstr>Güler Yüz </vt:lpstr>
      <vt:lpstr>Saçlar Tırnaklar Dişler</vt:lpstr>
      <vt:lpstr>Makyaj</vt:lpstr>
      <vt:lpstr>SEKRETERLERİN BİLGİ VE BECERİ YÖNÜNDEN SAHİP OLMASI GEREKEN ÖZELLİKLER</vt:lpstr>
      <vt:lpstr>Türkçeyi Çok İyi Konuşup Yazabilmek</vt:lpstr>
      <vt:lpstr>İletişim Becerisi</vt:lpstr>
      <vt:lpstr>Yabancı Dil Bilmek</vt:lpstr>
      <vt:lpstr>Yazışma Ve Raporlama Tekniklerini Bilmek </vt:lpstr>
      <vt:lpstr>Hızlı Not Alma Özelliklerine Sahip Olma</vt:lpstr>
      <vt:lpstr>Büro Yönetim Tekniklerini Bilmek</vt:lpstr>
      <vt:lpstr>İkram Ve Protokol Kurallarını Bilmek</vt:lpstr>
      <vt:lpstr>Sekreterlerin Duyuşsal Yönden Sahip Olması Gereken Özellikler</vt:lpstr>
      <vt:lpstr>Nazik Olmak</vt:lpstr>
      <vt:lpstr>Hoşgörülü Ve İyimser Olmak</vt:lpstr>
      <vt:lpstr>Dedikodu Yapmamak</vt:lpstr>
      <vt:lpstr>Sır Saklamak</vt:lpstr>
      <vt:lpstr>Soğukkanlı Olmak</vt:lpstr>
      <vt:lpstr>Açık Fikirli Olmak ve Başkalarının Fikirlerine Saygı Göstermek</vt:lpstr>
      <vt:lpstr>Mesleğini Sevmek</vt:lpstr>
      <vt:lpstr>KAYNAKÇA;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SEKRETERLİK HİZMETLERİ VE NİTELİKLERİ</dc:title>
  <dc:creator>Asus</dc:creator>
  <cp:lastModifiedBy>Asus</cp:lastModifiedBy>
  <cp:revision>36</cp:revision>
  <dcterms:created xsi:type="dcterms:W3CDTF">2017-10-28T09:39:51Z</dcterms:created>
  <dcterms:modified xsi:type="dcterms:W3CDTF">2017-12-17T16:54:01Z</dcterms:modified>
</cp:coreProperties>
</file>