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2DBC-93E2-4C08-901C-EB86DFE1780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86207-5BAB-4101-A4E2-9193EF945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789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2DBC-93E2-4C08-901C-EB86DFE1780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86207-5BAB-4101-A4E2-9193EF945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38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2DBC-93E2-4C08-901C-EB86DFE1780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86207-5BAB-4101-A4E2-9193EF945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824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2DBC-93E2-4C08-901C-EB86DFE1780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86207-5BAB-4101-A4E2-9193EF945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684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2DBC-93E2-4C08-901C-EB86DFE1780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86207-5BAB-4101-A4E2-9193EF945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846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2DBC-93E2-4C08-901C-EB86DFE1780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86207-5BAB-4101-A4E2-9193EF945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106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2DBC-93E2-4C08-901C-EB86DFE1780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86207-5BAB-4101-A4E2-9193EF945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979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2DBC-93E2-4C08-901C-EB86DFE1780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86207-5BAB-4101-A4E2-9193EF945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06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2DBC-93E2-4C08-901C-EB86DFE1780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86207-5BAB-4101-A4E2-9193EF945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37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2DBC-93E2-4C08-901C-EB86DFE1780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86207-5BAB-4101-A4E2-9193EF945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776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2DBC-93E2-4C08-901C-EB86DFE1780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86207-5BAB-4101-A4E2-9193EF945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781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A2DBC-93E2-4C08-901C-EB86DFE1780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86207-5BAB-4101-A4E2-9193EF945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799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Damızlıkların Bakımı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 dirty="0" smtClean="0"/>
          </a:p>
        </p:txBody>
      </p:sp>
      <p:pic>
        <p:nvPicPr>
          <p:cNvPr id="530436" name="Picture 5" descr="ayrıntıları görüntü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488" y="188913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1367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Damızlık Tavuk Kümesleri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Damızlık sürüler genelde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mtClean="0"/>
              <a:t>kapalı kümeslerde yetiştirilir, bunun yanında yarı açık kümeslerde kullanılabilir. </a:t>
            </a:r>
          </a:p>
          <a:p>
            <a:pPr eaLnBrk="1" hangingPunct="1">
              <a:defRPr/>
            </a:pPr>
            <a:r>
              <a:rPr lang="tr-TR" smtClean="0"/>
              <a:t>Izgara-altlık (En yaygın)</a:t>
            </a:r>
          </a:p>
          <a:p>
            <a:pPr eaLnBrk="1" hangingPunct="1">
              <a:defRPr/>
            </a:pPr>
            <a:r>
              <a:rPr lang="tr-TR" smtClean="0"/>
              <a:t>Derin-altlık</a:t>
            </a:r>
          </a:p>
          <a:p>
            <a:pPr eaLnBrk="1" hangingPunct="1">
              <a:defRPr/>
            </a:pPr>
            <a:r>
              <a:rPr lang="tr-TR" smtClean="0"/>
              <a:t>Kafes (koloni tip)</a:t>
            </a:r>
            <a:r>
              <a:rPr lang="tr-TR" sz="4000"/>
              <a:t> </a:t>
            </a:r>
            <a:r>
              <a:rPr lang="tr-TR" i="1"/>
              <a:t>181x87x63.5 cm ölçüsünde kafeste; kahv 20 dişix2 erkek, 23 beyazx2 erkek barındırılabilir.</a:t>
            </a:r>
          </a:p>
        </p:txBody>
      </p:sp>
    </p:spTree>
    <p:extLst>
      <p:ext uri="{BB962C8B-B14F-4D97-AF65-F5344CB8AC3E}">
        <p14:creationId xmlns:p14="http://schemas.microsoft.com/office/powerpoint/2010/main" val="301758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37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Bakım ve yönetim </a:t>
            </a:r>
            <a:br>
              <a:rPr lang="tr-TR" sz="37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tr-TR" sz="3300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Büyütme Dönemi</a:t>
            </a:r>
            <a:br>
              <a:rPr lang="tr-TR" sz="3300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tr-TR" sz="3300" i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Standard canlı ağırlık</a:t>
            </a:r>
          </a:p>
          <a:p>
            <a:pPr eaLnBrk="1" hangingPunct="1">
              <a:defRPr/>
            </a:pPr>
            <a:r>
              <a:rPr lang="tr-TR" smtClean="0"/>
              <a:t>Üniformite</a:t>
            </a:r>
          </a:p>
          <a:p>
            <a:pPr eaLnBrk="1" hangingPunct="1">
              <a:defRPr/>
            </a:pPr>
            <a:r>
              <a:rPr lang="tr-TR" smtClean="0"/>
              <a:t>Yeterli düzeyde bağışıklık</a:t>
            </a:r>
          </a:p>
          <a:p>
            <a:pPr eaLnBrk="1" hangingPunct="1">
              <a:defRPr/>
            </a:pPr>
            <a:r>
              <a:rPr lang="tr-TR" smtClean="0"/>
              <a:t>Yaşama Gücü</a:t>
            </a:r>
          </a:p>
          <a:p>
            <a:pPr eaLnBrk="1" hangingPunct="1">
              <a:defRPr/>
            </a:pPr>
            <a:r>
              <a:rPr lang="tr-TR" smtClean="0"/>
              <a:t>Yem Tüketimi</a:t>
            </a:r>
          </a:p>
          <a:p>
            <a:pPr eaLnBrk="1" hangingPunct="1">
              <a:defRPr/>
            </a:pPr>
            <a:r>
              <a:rPr lang="tr-TR" smtClean="0"/>
              <a:t>İstenilen zamanda yumurtlamaya başlangıç</a:t>
            </a:r>
          </a:p>
          <a:p>
            <a:pPr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35751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 b="1"/>
              <a:t>Civcivler gelmeden önce yapılacak işlemler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78397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/>
              <a:t>İlk hafta bakımda etkili olan yedi faktör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tr-TR"/>
          </a:p>
          <a:p>
            <a:pPr eaLnBrk="1" hangingPunct="1">
              <a:lnSpc>
                <a:spcPct val="90000"/>
              </a:lnSpc>
              <a:defRPr/>
            </a:pPr>
            <a:r>
              <a:rPr lang="tr-TR"/>
              <a:t>su,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/>
              <a:t>yem,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/>
              <a:t>sıcaklık,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/>
              <a:t>nem,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/>
              <a:t>aydınlatma,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/>
              <a:t>yerleşim sıklığı,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/>
              <a:t>altlık ve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/>
              <a:t>havalandırmadır.</a:t>
            </a:r>
          </a:p>
        </p:txBody>
      </p:sp>
    </p:spTree>
    <p:extLst>
      <p:ext uri="{BB962C8B-B14F-4D97-AF65-F5344CB8AC3E}">
        <p14:creationId xmlns:p14="http://schemas.microsoft.com/office/powerpoint/2010/main" val="2684945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Horozların bakım ve yönetimi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b="1" i="1" smtClean="0"/>
              <a:t>Hedef</a:t>
            </a:r>
          </a:p>
          <a:p>
            <a:pPr lvl="1" eaLnBrk="1" hangingPunct="1">
              <a:defRPr/>
            </a:pPr>
            <a:r>
              <a:rPr lang="tr-TR" smtClean="0"/>
              <a:t>Uygun iskelet yapısı ve üniformite</a:t>
            </a:r>
          </a:p>
          <a:p>
            <a:pPr lvl="1" eaLnBrk="1" hangingPunct="1">
              <a:defRPr/>
            </a:pPr>
            <a:r>
              <a:rPr lang="tr-TR" smtClean="0"/>
              <a:t>Testis gelişimi</a:t>
            </a:r>
          </a:p>
          <a:p>
            <a:pPr lvl="1" eaLnBrk="1" hangingPunct="1">
              <a:defRPr/>
            </a:pPr>
            <a:r>
              <a:rPr lang="tr-TR" smtClean="0"/>
              <a:t>Uygun horoz oranı</a:t>
            </a:r>
          </a:p>
          <a:p>
            <a:pPr lvl="1" eaLnBrk="1" hangingPunct="1">
              <a:defRPr/>
            </a:pPr>
            <a:r>
              <a:rPr lang="tr-TR" smtClean="0"/>
              <a:t>Horoz yem dağıtım oranı</a:t>
            </a:r>
          </a:p>
          <a:p>
            <a:pPr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02868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b="1" smtClean="0"/>
              <a:t>Tavuk-Horoz oranı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91801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 b="1"/>
              <a:t>YER YUMURTASI VE ÇÖZÜM ÖNERİLERİ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400" dirty="0"/>
              <a:t>Yer yumurtası probleminin şekillenmesi; iş gücünün artmasına, yüksek oranda </a:t>
            </a:r>
            <a:r>
              <a:rPr lang="tr-TR" sz="2400" dirty="0" err="1"/>
              <a:t>kontaminasyona</a:t>
            </a:r>
            <a:r>
              <a:rPr lang="tr-TR" sz="2400" dirty="0"/>
              <a:t> bağlı olarak kuluçkalık yumurta kalitesinin azalmasına ve dolayısıyla daha kötü bir çıkım ile civciv kalitesinin bozulmasına neden olur. </a:t>
            </a:r>
          </a:p>
        </p:txBody>
      </p:sp>
    </p:spTree>
    <p:extLst>
      <p:ext uri="{BB962C8B-B14F-4D97-AF65-F5344CB8AC3E}">
        <p14:creationId xmlns:p14="http://schemas.microsoft.com/office/powerpoint/2010/main" val="418616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/>
              <a:t>Damızlık sürüler için verim özellikleri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8106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Microsoft Office PowerPoint</Application>
  <PresentationFormat>Geniş ekran</PresentationFormat>
  <Paragraphs>35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Teması</vt:lpstr>
      <vt:lpstr>Damızlıkların Bakımı</vt:lpstr>
      <vt:lpstr>Damızlık Tavuk Kümesleri</vt:lpstr>
      <vt:lpstr>Bakım ve yönetim  Büyütme Dönemi </vt:lpstr>
      <vt:lpstr>Civcivler gelmeden önce yapılacak işlemler</vt:lpstr>
      <vt:lpstr>İlk hafta bakımda etkili olan yedi faktör</vt:lpstr>
      <vt:lpstr>Horozların bakım ve yönetimi</vt:lpstr>
      <vt:lpstr>Tavuk-Horoz oranı</vt:lpstr>
      <vt:lpstr>YER YUMURTASI VE ÇÖZÜM ÖNERİLERİ</vt:lpstr>
      <vt:lpstr>Damızlık sürüler için verim özellikleri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Damızlıkların Bakımı</dc:title>
  <dc:creator>user</dc:creator>
  <cp:lastModifiedBy>user</cp:lastModifiedBy>
  <cp:revision>1</cp:revision>
  <dcterms:created xsi:type="dcterms:W3CDTF">2017-11-15T08:18:46Z</dcterms:created>
  <dcterms:modified xsi:type="dcterms:W3CDTF">2017-11-15T08:18:56Z</dcterms:modified>
</cp:coreProperties>
</file>