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18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665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5289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0663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024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518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3268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8762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172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82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7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240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834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170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83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75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176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25B3FD-6945-40D9-BABE-D2BC383ADC61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1312EA5-7054-47A5-97A0-9528E0683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8004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90464" y="-802723"/>
            <a:ext cx="6428096" cy="8570797"/>
          </a:xfrm>
        </p:spPr>
      </p:pic>
    </p:spTree>
    <p:extLst>
      <p:ext uri="{BB962C8B-B14F-4D97-AF65-F5344CB8AC3E}">
        <p14:creationId xmlns:p14="http://schemas.microsoft.com/office/powerpoint/2010/main" val="183111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628" y="150000"/>
            <a:ext cx="59407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1124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Dilim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Fatmanur KALAN</dc:creator>
  <cp:lastModifiedBy>Fatmanur KALAN</cp:lastModifiedBy>
  <cp:revision>1</cp:revision>
  <dcterms:created xsi:type="dcterms:W3CDTF">2018-02-12T20:31:31Z</dcterms:created>
  <dcterms:modified xsi:type="dcterms:W3CDTF">2018-02-12T20:32:12Z</dcterms:modified>
</cp:coreProperties>
</file>