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Uygulamalar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Led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Toggle</a:t>
            </a:r>
            <a:r>
              <a:rPr lang="tr-TR" dirty="0" smtClean="0">
                <a:solidFill>
                  <a:srgbClr val="FF0000"/>
                </a:solidFill>
              </a:rPr>
              <a:t> Uygulaması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Bu uygulama </a:t>
            </a:r>
            <a:r>
              <a:rPr lang="tr-TR" dirty="0" err="1" smtClean="0">
                <a:solidFill>
                  <a:srgbClr val="FF0000"/>
                </a:solidFill>
              </a:rPr>
              <a:t>output_toggle</a:t>
            </a:r>
            <a:r>
              <a:rPr lang="tr-TR" dirty="0" smtClean="0">
                <a:solidFill>
                  <a:srgbClr val="FF0000"/>
                </a:solidFill>
              </a:rPr>
              <a:t>() komutu kullanılarak B portuna bağlı 8 adet </a:t>
            </a:r>
            <a:r>
              <a:rPr lang="tr-TR" dirty="0" err="1" smtClean="0">
                <a:solidFill>
                  <a:srgbClr val="FF0000"/>
                </a:solidFill>
              </a:rPr>
              <a:t>led</a:t>
            </a:r>
            <a:r>
              <a:rPr lang="tr-TR" dirty="0" smtClean="0">
                <a:solidFill>
                  <a:srgbClr val="FF0000"/>
                </a:solidFill>
              </a:rPr>
              <a:t> durumunu değiştirmektedir.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66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701" y="1846263"/>
            <a:ext cx="9978923" cy="4022725"/>
          </a:xfrm>
        </p:spPr>
      </p:pic>
    </p:spTree>
    <p:extLst>
      <p:ext uri="{BB962C8B-B14F-4D97-AF65-F5344CB8AC3E}">
        <p14:creationId xmlns:p14="http://schemas.microsoft.com/office/powerpoint/2010/main" val="77771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613" y="1846263"/>
            <a:ext cx="4321099" cy="4022725"/>
          </a:xfrm>
        </p:spPr>
      </p:pic>
    </p:spTree>
    <p:extLst>
      <p:ext uri="{BB962C8B-B14F-4D97-AF65-F5344CB8AC3E}">
        <p14:creationId xmlns:p14="http://schemas.microsoft.com/office/powerpoint/2010/main" val="47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Bu uygulama A portunun RA0,RA1,RA2,RA3,RA4,RA5 </a:t>
            </a:r>
            <a:r>
              <a:rPr lang="tr-TR" dirty="0" err="1" smtClean="0">
                <a:solidFill>
                  <a:srgbClr val="FF0000"/>
                </a:solidFill>
              </a:rPr>
              <a:t>pinlerine</a:t>
            </a:r>
            <a:r>
              <a:rPr lang="tr-TR" dirty="0" smtClean="0">
                <a:solidFill>
                  <a:srgbClr val="FF0000"/>
                </a:solidFill>
              </a:rPr>
              <a:t> bağlı butonların durumları okunarak okunan bu bilginin B portuna aktarılıp B portuna bağlı </a:t>
            </a:r>
            <a:r>
              <a:rPr lang="tr-TR" dirty="0" err="1" smtClean="0">
                <a:solidFill>
                  <a:srgbClr val="FF0000"/>
                </a:solidFill>
              </a:rPr>
              <a:t>Ledler</a:t>
            </a:r>
            <a:r>
              <a:rPr lang="tr-TR" dirty="0" smtClean="0">
                <a:solidFill>
                  <a:srgbClr val="FF0000"/>
                </a:solidFill>
              </a:rPr>
              <a:t> ile görünmesini sağlamaktadır.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728" y="1846263"/>
            <a:ext cx="8884869" cy="4022725"/>
          </a:xfrm>
        </p:spPr>
      </p:pic>
    </p:spTree>
    <p:extLst>
      <p:ext uri="{BB962C8B-B14F-4D97-AF65-F5344CB8AC3E}">
        <p14:creationId xmlns:p14="http://schemas.microsoft.com/office/powerpoint/2010/main" val="171396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 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61" y="1846263"/>
            <a:ext cx="4784604" cy="4022725"/>
          </a:xfrm>
        </p:spPr>
      </p:pic>
    </p:spTree>
    <p:extLst>
      <p:ext uri="{BB962C8B-B14F-4D97-AF65-F5344CB8AC3E}">
        <p14:creationId xmlns:p14="http://schemas.microsoft.com/office/powerpoint/2010/main" val="67897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1195</TotalTime>
  <Words>80</Words>
  <Application>Microsoft Office PowerPoint</Application>
  <PresentationFormat>Geniş ekran</PresentationFormat>
  <Paragraphs>14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Uygulamalar</vt:lpstr>
      <vt:lpstr>Uygulama 3</vt:lpstr>
      <vt:lpstr>Devre Şeması</vt:lpstr>
      <vt:lpstr>Kaynak Kodlar</vt:lpstr>
      <vt:lpstr>Uygulama 4</vt:lpstr>
      <vt:lpstr>Devre Şeması</vt:lpstr>
      <vt:lpstr>Kaynak Kodlar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56</cp:revision>
  <dcterms:created xsi:type="dcterms:W3CDTF">2017-11-13T19:25:20Z</dcterms:created>
  <dcterms:modified xsi:type="dcterms:W3CDTF">2020-02-10T19:53:56Z</dcterms:modified>
</cp:coreProperties>
</file>