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03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41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91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59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544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45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4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99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11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926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2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DB868-6DDA-47EF-8ABD-39D24D71C7D8}" type="datetimeFigureOut">
              <a:rPr lang="tr-TR" smtClean="0"/>
              <a:t>22.11.2018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D1D0D-0AEC-41F2-B98D-6805A29CC1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68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81188" y="285750"/>
            <a:ext cx="7467600" cy="9286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solidFill>
                  <a:srgbClr val="FF0000"/>
                </a:solidFill>
                <a:latin typeface="Comic Sans MS" pitchFamily="66" charset="0"/>
              </a:rPr>
              <a:t>Duygusal çalışmalar</a:t>
            </a:r>
            <a:br>
              <a:rPr lang="tr-TR" sz="3600" b="1" dirty="0">
                <a:solidFill>
                  <a:srgbClr val="FF0000"/>
                </a:solidFill>
                <a:latin typeface="Comic Sans MS" pitchFamily="66" charset="0"/>
              </a:rPr>
            </a:br>
            <a:endParaRPr lang="tr-TR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483" name="2 İçerik Yer Tutucusu"/>
          <p:cNvSpPr>
            <a:spLocks noGrp="1"/>
          </p:cNvSpPr>
          <p:nvPr>
            <p:ph sz="quarter" idx="1"/>
          </p:nvPr>
        </p:nvSpPr>
        <p:spPr>
          <a:xfrm>
            <a:off x="1524000" y="714376"/>
            <a:ext cx="8858250" cy="6143625"/>
          </a:xfrm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Kendine güven, özgüven, özdenetim sağlamaya yönelik becerileri geliştirecek etkinlikler. (Kendini tanımak, sevmek, olumlu </a:t>
            </a:r>
            <a:r>
              <a:rPr lang="tr-TR" altLang="tr-TR" dirty="0" err="1">
                <a:latin typeface="Comic Sans MS" panose="030F0702030302020204" pitchFamily="66" charset="0"/>
              </a:rPr>
              <a:t>düşünmek,iyimser</a:t>
            </a:r>
            <a:r>
              <a:rPr lang="tr-TR" altLang="tr-TR" dirty="0">
                <a:latin typeface="Comic Sans MS" panose="030F0702030302020204" pitchFamily="66" charset="0"/>
              </a:rPr>
              <a:t> olmak.)</a:t>
            </a:r>
            <a:r>
              <a:rPr lang="es-ES" altLang="tr-TR" dirty="0">
                <a:latin typeface="Comic Sans MS" panose="030F0702030302020204" pitchFamily="66" charset="0"/>
              </a:rPr>
              <a:t> 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es-ES" altLang="tr-TR" dirty="0">
                <a:latin typeface="Comic Sans MS" panose="030F0702030302020204" pitchFamily="66" charset="0"/>
              </a:rPr>
              <a:t>Kendi duygular</a:t>
            </a:r>
            <a:r>
              <a:rPr lang="tr-TR" altLang="tr-TR" dirty="0" err="1">
                <a:latin typeface="Comic Sans MS" panose="030F0702030302020204" pitchFamily="66" charset="0"/>
              </a:rPr>
              <a:t>ını</a:t>
            </a:r>
            <a:r>
              <a:rPr lang="es-ES" altLang="tr-TR" dirty="0">
                <a:latin typeface="Comic Sans MS" panose="030F0702030302020204" pitchFamily="66" charset="0"/>
              </a:rPr>
              <a:t> tan</a:t>
            </a:r>
            <a:r>
              <a:rPr lang="tr-TR" altLang="tr-TR" dirty="0">
                <a:latin typeface="Comic Sans MS" panose="030F0702030302020204" pitchFamily="66" charset="0"/>
              </a:rPr>
              <a:t>ı</a:t>
            </a:r>
            <a:r>
              <a:rPr lang="es-ES" altLang="tr-TR" dirty="0">
                <a:latin typeface="Comic Sans MS" panose="030F0702030302020204" pitchFamily="66" charset="0"/>
              </a:rPr>
              <a:t>ma ve ifade etme</a:t>
            </a:r>
            <a:endParaRPr lang="tr-TR" altLang="tr-TR" dirty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altLang="tr-TR" dirty="0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Başkalarının duygularını anlama</a:t>
            </a:r>
          </a:p>
          <a:p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Empati kurma</a:t>
            </a:r>
          </a:p>
          <a:p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Duygusal tepkilerini kontrol etme (Kızgınlık, öfke, ağlama, korku, utangaçlık, çekingenlik, umutsuzluk vb.)</a:t>
            </a:r>
          </a:p>
        </p:txBody>
      </p:sp>
    </p:spTree>
    <p:extLst>
      <p:ext uri="{BB962C8B-B14F-4D97-AF65-F5344CB8AC3E}">
        <p14:creationId xmlns:p14="http://schemas.microsoft.com/office/powerpoint/2010/main" val="382649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38313" y="142876"/>
            <a:ext cx="7467600" cy="652463"/>
          </a:xfrm>
        </p:spPr>
        <p:txBody>
          <a:bodyPr/>
          <a:lstStyle/>
          <a:p>
            <a:pPr>
              <a:defRPr/>
            </a:pPr>
            <a:r>
              <a:rPr lang="tr-TR" sz="3600" b="1" dirty="0">
                <a:solidFill>
                  <a:srgbClr val="FF0000"/>
                </a:solidFill>
                <a:latin typeface="Comic Sans MS" pitchFamily="66" charset="0"/>
              </a:rPr>
              <a:t>Sosyal çalışmalar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sz="quarter" idx="1"/>
          </p:nvPr>
        </p:nvSpPr>
        <p:spPr>
          <a:xfrm>
            <a:off x="1524000" y="714376"/>
            <a:ext cx="8388350" cy="6143625"/>
          </a:xfrm>
        </p:spPr>
        <p:txBody>
          <a:bodyPr>
            <a:normAutofit lnSpcReduction="10000"/>
          </a:bodyPr>
          <a:lstStyle/>
          <a:p>
            <a:r>
              <a:rPr lang="tr-TR" altLang="tr-TR" sz="2700">
                <a:latin typeface="Comic Sans MS" panose="030F0702030302020204" pitchFamily="66" charset="0"/>
              </a:rPr>
              <a:t>Başkalarıyla iletişim kurma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700">
              <a:latin typeface="Comic Sans MS" panose="030F0702030302020204" pitchFamily="66" charset="0"/>
            </a:endParaRPr>
          </a:p>
          <a:p>
            <a:r>
              <a:rPr lang="tr-TR" altLang="tr-TR" sz="2700">
                <a:latin typeface="Comic Sans MS" panose="030F0702030302020204" pitchFamily="66" charset="0"/>
              </a:rPr>
              <a:t>Toplumsal kurallara uyma (sosyal kurallar, nezaket kuralları)</a:t>
            </a:r>
          </a:p>
          <a:p>
            <a:endParaRPr lang="tr-TR" altLang="tr-TR" sz="2700">
              <a:latin typeface="Comic Sans MS" panose="030F0702030302020204" pitchFamily="66" charset="0"/>
            </a:endParaRPr>
          </a:p>
          <a:p>
            <a:r>
              <a:rPr lang="tr-TR" altLang="tr-TR" sz="2700">
                <a:latin typeface="Comic Sans MS" panose="030F0702030302020204" pitchFamily="66" charset="0"/>
              </a:rPr>
              <a:t>Yeni bir gruba adapte olma, bir grubun üyesi olma</a:t>
            </a:r>
          </a:p>
          <a:p>
            <a:endParaRPr lang="tr-TR" altLang="tr-TR" sz="2700">
              <a:latin typeface="Comic Sans MS" panose="030F0702030302020204" pitchFamily="66" charset="0"/>
            </a:endParaRPr>
          </a:p>
          <a:p>
            <a:r>
              <a:rPr lang="tr-TR" altLang="tr-TR" sz="2700">
                <a:latin typeface="Comic Sans MS" panose="030F0702030302020204" pitchFamily="66" charset="0"/>
              </a:rPr>
              <a:t>Paylaşma, yardımlaşma, işbirliği</a:t>
            </a:r>
          </a:p>
          <a:p>
            <a:endParaRPr lang="tr-TR" altLang="tr-TR" sz="2700">
              <a:latin typeface="Comic Sans MS" panose="030F0702030302020204" pitchFamily="66" charset="0"/>
            </a:endParaRPr>
          </a:p>
          <a:p>
            <a:r>
              <a:rPr lang="tr-TR" altLang="tr-TR" sz="2700">
                <a:latin typeface="Comic Sans MS" panose="030F0702030302020204" pitchFamily="66" charset="0"/>
              </a:rPr>
              <a:t>Sorumluluk alma, aldığı sorumluluğu yerine getirme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700">
              <a:latin typeface="Comic Sans MS" panose="030F0702030302020204" pitchFamily="66" charset="0"/>
            </a:endParaRPr>
          </a:p>
          <a:p>
            <a:r>
              <a:rPr lang="tr-TR" altLang="tr-TR" sz="2700">
                <a:latin typeface="Comic Sans MS" panose="030F0702030302020204" pitchFamily="66" charset="0"/>
              </a:rPr>
              <a:t>Sırasını bekleme, izin isteme</a:t>
            </a:r>
          </a:p>
          <a:p>
            <a:endParaRPr lang="tr-TR" altLang="tr-TR" sz="27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9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İçerik Yer Tutucusu"/>
          <p:cNvSpPr>
            <a:spLocks noGrp="1"/>
          </p:cNvSpPr>
          <p:nvPr>
            <p:ph sz="quarter" idx="1"/>
          </p:nvPr>
        </p:nvSpPr>
        <p:spPr>
          <a:xfrm>
            <a:off x="1952625" y="1357314"/>
            <a:ext cx="8072438" cy="4873625"/>
          </a:xfrm>
        </p:spPr>
        <p:txBody>
          <a:bodyPr/>
          <a:lstStyle/>
          <a:p>
            <a:r>
              <a:rPr lang="tr-TR" altLang="tr-TR">
                <a:latin typeface="Comic Sans MS" panose="030F0702030302020204" pitchFamily="66" charset="0"/>
              </a:rPr>
              <a:t>Kendi işini yardımsız olarak yapma</a:t>
            </a:r>
          </a:p>
          <a:p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Tuvalet ve el-yüz temizliğini yardımsız yapma</a:t>
            </a:r>
          </a:p>
          <a:p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Giysilerini yardımsız giyip çıkarma</a:t>
            </a:r>
          </a:p>
          <a:p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Eşyalarını toplama</a:t>
            </a:r>
          </a:p>
          <a:p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Kendi sorumluluğunu üstlenme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024063" y="142875"/>
            <a:ext cx="7467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ÖZBAKIM BECERİLERİ İLE İLGİLİ ÇALIŞMALAR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4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İçerik Yer Tutucusu"/>
          <p:cNvSpPr>
            <a:spLocks noGrp="1"/>
          </p:cNvSpPr>
          <p:nvPr>
            <p:ph sz="quarter" idx="1"/>
          </p:nvPr>
        </p:nvSpPr>
        <p:spPr>
          <a:xfrm>
            <a:off x="1703389" y="1196976"/>
            <a:ext cx="8569325" cy="5400675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smtClean="0">
                <a:latin typeface="Comic Sans MS" panose="030F0702030302020204" pitchFamily="66" charset="0"/>
              </a:rPr>
              <a:t>Beden dengesini sağlama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Dengeli yürüme, koşma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Farklı hareketler yaparken beden dengesini koruma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Koordineli hareket etme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Engellerle karşılaştığında seri ve çabuk hareketler yapma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Vücut organları arasında koordinasyonu sağlama</a:t>
            </a:r>
          </a:p>
          <a:p>
            <a:r>
              <a:rPr lang="es-ES" altLang="tr-TR" smtClean="0">
                <a:latin typeface="Comic Sans MS" panose="030F0702030302020204" pitchFamily="66" charset="0"/>
              </a:rPr>
              <a:t>El-g</a:t>
            </a:r>
            <a:r>
              <a:rPr lang="tr-TR" altLang="tr-TR" smtClean="0">
                <a:latin typeface="Comic Sans MS" panose="030F0702030302020204" pitchFamily="66" charset="0"/>
              </a:rPr>
              <a:t>ö</a:t>
            </a:r>
            <a:r>
              <a:rPr lang="es-ES" altLang="tr-TR" smtClean="0">
                <a:latin typeface="Comic Sans MS" panose="030F0702030302020204" pitchFamily="66" charset="0"/>
              </a:rPr>
              <a:t>z koordinasyonu ve ince motor beceriler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Nesneleri işine yarayacak biçimde kullanma (bir kaptan diğerine aktarma, makas tutma vb.)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Düzgün kalem tutma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Çizgileri birleştirme</a:t>
            </a:r>
          </a:p>
          <a:p>
            <a:r>
              <a:rPr lang="tr-TR" altLang="tr-TR" smtClean="0">
                <a:latin typeface="Comic Sans MS" panose="030F0702030302020204" pitchFamily="66" charset="0"/>
              </a:rPr>
              <a:t>Çizgileri kopya etme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774825" y="0"/>
            <a:ext cx="7467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MOTOR BECERİLERİ GELİŞTİRMEYE YÖNELİK ÇALIŞMALAR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242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81188" y="142876"/>
            <a:ext cx="7467600" cy="5826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solidFill>
                  <a:srgbClr val="FF0000"/>
                </a:solidFill>
                <a:latin typeface="Comic Sans MS" pitchFamily="66" charset="0"/>
              </a:rPr>
              <a:t>DİL ÇALIŞMALARI</a:t>
            </a:r>
            <a:endParaRPr lang="tr-TR" sz="3600" dirty="0"/>
          </a:p>
        </p:txBody>
      </p:sp>
      <p:sp>
        <p:nvSpPr>
          <p:cNvPr id="24579" name="2 İçerik Yer Tutucusu"/>
          <p:cNvSpPr>
            <a:spLocks noGrp="1"/>
          </p:cNvSpPr>
          <p:nvPr>
            <p:ph sz="quarter" idx="1"/>
          </p:nvPr>
        </p:nvSpPr>
        <p:spPr>
          <a:xfrm>
            <a:off x="1738313" y="714376"/>
            <a:ext cx="8215312" cy="5929313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smtClean="0">
                <a:latin typeface="Comic Sans MS" panose="030F0702030302020204" pitchFamily="66" charset="0"/>
              </a:rPr>
              <a:t>Sözcük dağarcığını zenginleştirme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mtClean="0">
              <a:latin typeface="Comic Sans MS" panose="030F0702030302020204" pitchFamily="66" charset="0"/>
            </a:endParaRPr>
          </a:p>
          <a:p>
            <a:r>
              <a:rPr lang="tr-TR" altLang="tr-TR" smtClean="0">
                <a:latin typeface="Comic Sans MS" panose="030F0702030302020204" pitchFamily="66" charset="0"/>
              </a:rPr>
              <a:t>Türkçeyi düzgün kullanma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mtClean="0">
              <a:latin typeface="Comic Sans MS" panose="030F0702030302020204" pitchFamily="66" charset="0"/>
            </a:endParaRPr>
          </a:p>
          <a:p>
            <a:r>
              <a:rPr lang="tr-TR" altLang="tr-TR" smtClean="0">
                <a:latin typeface="Comic Sans MS" panose="030F0702030302020204" pitchFamily="66" charset="0"/>
              </a:rPr>
              <a:t>Kelimeleri doğru telaffuz etme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mtClean="0">
              <a:latin typeface="Comic Sans MS" panose="030F0702030302020204" pitchFamily="66" charset="0"/>
            </a:endParaRPr>
          </a:p>
          <a:p>
            <a:r>
              <a:rPr lang="tr-TR" altLang="tr-TR" smtClean="0">
                <a:latin typeface="Comic Sans MS" panose="030F0702030302020204" pitchFamily="66" charset="0"/>
              </a:rPr>
              <a:t>Sesinin tonunu ve hızını ayarlama</a:t>
            </a:r>
          </a:p>
          <a:p>
            <a:endParaRPr lang="tr-TR" altLang="tr-TR" smtClean="0">
              <a:latin typeface="Comic Sans MS" panose="030F0702030302020204" pitchFamily="66" charset="0"/>
            </a:endParaRPr>
          </a:p>
          <a:p>
            <a:r>
              <a:rPr lang="tr-TR" altLang="tr-TR" smtClean="0">
                <a:latin typeface="Comic Sans MS" panose="030F0702030302020204" pitchFamily="66" charset="0"/>
              </a:rPr>
              <a:t>Aynı sesle başlayan kelimeler üretme</a:t>
            </a:r>
          </a:p>
          <a:p>
            <a:endParaRPr lang="tr-TR" altLang="tr-TR" smtClean="0">
              <a:latin typeface="Comic Sans MS" panose="030F0702030302020204" pitchFamily="66" charset="0"/>
            </a:endParaRPr>
          </a:p>
          <a:p>
            <a:r>
              <a:rPr lang="tr-TR" altLang="tr-TR" smtClean="0">
                <a:latin typeface="Comic Sans MS" panose="030F0702030302020204" pitchFamily="66" charset="0"/>
              </a:rPr>
              <a:t>Kafiyeli kelimeler üretme</a:t>
            </a:r>
          </a:p>
          <a:p>
            <a:endParaRPr lang="tr-TR" altLang="tr-TR" smtClean="0">
              <a:latin typeface="Comic Sans MS" panose="030F0702030302020204" pitchFamily="66" charset="0"/>
            </a:endParaRPr>
          </a:p>
          <a:p>
            <a:r>
              <a:rPr lang="tr-TR" altLang="tr-TR" smtClean="0">
                <a:latin typeface="Comic Sans MS" panose="030F0702030302020204" pitchFamily="66" charset="0"/>
              </a:rPr>
              <a:t>Anlatma ve ifade etme becerilerine yönelik çalışmalar</a:t>
            </a:r>
          </a:p>
        </p:txBody>
      </p:sp>
    </p:spTree>
    <p:extLst>
      <p:ext uri="{BB962C8B-B14F-4D97-AF65-F5344CB8AC3E}">
        <p14:creationId xmlns:p14="http://schemas.microsoft.com/office/powerpoint/2010/main" val="95513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81188" y="142876"/>
            <a:ext cx="7467600" cy="5826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solidFill>
                  <a:srgbClr val="FF0000"/>
                </a:solidFill>
                <a:latin typeface="Comic Sans MS" pitchFamily="66" charset="0"/>
              </a:rPr>
              <a:t>ZİHİNSEL ÇALIŞMALAR</a:t>
            </a:r>
            <a:endParaRPr lang="tr-TR" sz="3600" dirty="0"/>
          </a:p>
        </p:txBody>
      </p:sp>
      <p:sp>
        <p:nvSpPr>
          <p:cNvPr id="25603" name="2 İçerik Yer Tutucusu"/>
          <p:cNvSpPr>
            <a:spLocks noGrp="1"/>
          </p:cNvSpPr>
          <p:nvPr>
            <p:ph sz="quarter" idx="1"/>
          </p:nvPr>
        </p:nvSpPr>
        <p:spPr>
          <a:xfrm>
            <a:off x="1524001" y="714376"/>
            <a:ext cx="8715375" cy="6143625"/>
          </a:xfrm>
        </p:spPr>
        <p:txBody>
          <a:bodyPr/>
          <a:lstStyle/>
          <a:p>
            <a:r>
              <a:rPr lang="tr-TR" altLang="tr-TR">
                <a:latin typeface="Comic Sans MS" panose="030F0702030302020204" pitchFamily="66" charset="0"/>
              </a:rPr>
              <a:t>Dikkat ve hafıza becerileri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Matematik becerileri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Nesne sayma, rakam tanıma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Nesnelerle arttırma ve eksiltme yapma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Renk, şekil setleri</a:t>
            </a:r>
          </a:p>
          <a:p>
            <a:pPr lvl="1">
              <a:buFont typeface="Wingdings 2" panose="05020102010507070707" pitchFamily="18" charset="2"/>
              <a:buNone/>
            </a:pPr>
            <a:endParaRPr lang="tr-TR" altLang="tr-TR" sz="2800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Bilimsel düşünme becerileri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Gözlem yapma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Tümevarım, tümdengelimsel düşünme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Neden-sonuç ilişkisi</a:t>
            </a:r>
          </a:p>
          <a:p>
            <a:pPr lvl="1"/>
            <a:r>
              <a:rPr lang="tr-TR" altLang="tr-TR" sz="2800">
                <a:latin typeface="Comic Sans MS" panose="030F0702030302020204" pitchFamily="66" charset="0"/>
              </a:rPr>
              <a:t>Problem çözme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0872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Geniş ekran</PresentationFormat>
  <Paragraphs>71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Wingdings</vt:lpstr>
      <vt:lpstr>Wingdings 2</vt:lpstr>
      <vt:lpstr>Office Teması</vt:lpstr>
      <vt:lpstr>Duygusal çalışmalar </vt:lpstr>
      <vt:lpstr>Sosyal çalışmalar</vt:lpstr>
      <vt:lpstr>ÖZBAKIM BECERİLERİ İLE İLGİLİ ÇALIŞMALAR</vt:lpstr>
      <vt:lpstr>MOTOR BECERİLERİ GELİŞTİRMEYE YÖNELİK ÇALIŞMALAR</vt:lpstr>
      <vt:lpstr>DİL ÇALIŞMALARI</vt:lpstr>
      <vt:lpstr>ZİHİNSEL ÇALIŞMALAR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Duygusal çalışmalar </dc:title>
  <dc:creator>Windows Kullanıcısı</dc:creator>
  <cp:lastModifiedBy>Windows Kullanıcısı</cp:lastModifiedBy>
  <cp:revision>1</cp:revision>
  <dcterms:created xsi:type="dcterms:W3CDTF">2018-11-22T08:49:03Z</dcterms:created>
  <dcterms:modified xsi:type="dcterms:W3CDTF">2018-11-22T08:49:22Z</dcterms:modified>
</cp:coreProperties>
</file>